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327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795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592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369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853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900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731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410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15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469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759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473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953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4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2471831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应征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Applying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Job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The Various Meanings of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中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Temporal meaning 2 (in the process of 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这个计画已经在进行中了，现在喊停已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经来不及了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餐厅还没开，门口挂着「准备中」的牌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那个房间外面的灯写着「手术中」，外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面有好几个家人焦虑地走来走去。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0143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似乎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seems that, it gives somebody the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impression that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看他跟你说话的样子，他似乎很喜欢你，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妳要不要给他一个机会？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听你这么说，你似乎不太相信他的话。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我以前根本没来过这里，为什么我觉得似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乎来过？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跟高中同学聊到以前在学校的事，让大家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似乎又回到十七、八岁。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7149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似乎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seems that, it gives somebody the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impression that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他每天吃喝玩乐，似乎都不需要担心养家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活口的问题。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08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Classical Chinese Preposition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1990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年，她以很好的成绩毕业，进入一家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电脑公司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工作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听到家里出事了，妈妈以很快的速度跑回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古代人用自己的东西跟别人换自己需要的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东西，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叫做「以物易物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」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易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trade (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formal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18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Classical Chinese Preposition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我在夜市以很低的价钱买到这件好看的衣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服。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如果以简单容易懂的句子来说明，孩子们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比较容易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了解。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2121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的料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gifted in 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老板看他是块做生意的料，于是就把这家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店交给他管理。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你声音这么好，实在是唱歌的料，不去参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加唱歌比赛太可惜了。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她身材非常好，穿什么衣服都好看，是块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当模特儿的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料。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9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的料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gifted in 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他头脑不清楚，口才也不好，根本不是从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事媒体工作的料。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他不管卖什么都卖得不好，赚不到什么钱。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他真不是赚钱的料。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12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Summary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下去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a Verb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Locational, to go down, e.g.,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a.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你先下去，我们十分钟后在门口集合。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车子坏了，于是车上的人都下去帮忙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推车子。</a:t>
            </a:r>
          </a:p>
          <a:p>
            <a:pPr marL="0" indent="0">
              <a:buNone/>
            </a:pP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30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Summary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下去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Temporal, to keep on, e.g.,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a.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你这样下去，一定会失败的。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 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b.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公司每个月都损失很多钱，再这样下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去，公司一定会倒闭的。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86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Summary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下去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a Verb Complement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Locational, to go downwards, e.g.,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a.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请帮我把电视搬下去。</a:t>
            </a: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前面已经没有路，我们走不下去了。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c.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小王的孩子不小心把玩具上的小东西吃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下去。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46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Summary of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着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Progressive continuative: V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着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Static action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a.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李明华手里拿着一杯咖啡。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(B2, L1)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b.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高美玲带着她的履历表到语言中心去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跟主任面谈。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(B2, L4)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c.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你不要一直坐着，我们去运动吧！</a:t>
            </a:r>
          </a:p>
          <a:p>
            <a:pPr marL="514350" indent="-514350">
              <a:buFont typeface="+mj-lt"/>
              <a:buAutoNum type="arabicPeriod"/>
            </a:pP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57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Summary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下去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Temporal, to continue V-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e.g.,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a.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除了补习班无法继续经营下去，老板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更担心的是台湾的未来。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B4,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L8)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b.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你再继续说下去，我们就要睡着了。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c.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要是他不去借钱，这个月就活不下去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89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自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from (formal)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世界各地都有来自中国的移民。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现在中文里像「超好吃」这样「超…」的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表达是来自日文。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这本书里的文章大多数选自王大明的小说。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这对夫妇的孩子领养自三个不同的国家。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这本历史故事书是翻译自西班牙历史故事。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67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自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from (formal)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听说那位画家的很多画都不是出自自己的手，而是学生画的。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这张图片不是取自网路，而是我自己拍的。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71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Summary of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着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Continuing action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a.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他们看着地图，从学校门口往左转，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过了和平东路就到了师大路。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B2, L1)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b.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晚餐后一家人吃着月饼、柚子，一边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给孩子说月亮的故事，过一个温馨的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节日。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(B3, L3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27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Summary of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着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Converting action to manner: V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着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VP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着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 VP indicates that the subject  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remains in the state of that action while he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carries out another action.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a.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他在门口站着跟客人说话。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B2, L5)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b.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我那个室友，最近不是整夜开着灯打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电玩，就是熬夜看球赛。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B3,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L8)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21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Summary of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着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(temporary) state verbs: Vs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着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VP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a.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阿姨白天在学校教书，下了班，接了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孩子回家，就忙着做饭、陪孩子做功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课。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(B3, L7)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b.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欸！别急着坐下，先把一些大家具摆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好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吧。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(B4, L4)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4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Summary of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着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Repetition of action: V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着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着就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大家吃着吃着，新郎、新娘和他们的父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母就来敬酒了。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B2, L5)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刚开始是很怕，但是看着看着就上瘾了。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B4, L1)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说着说着就哭出来了。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19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Summary of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着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Existential: V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着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Subject. This pattern typically asserts the existence of something at a location.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风水师说如果墙上挂着凶猛的动物或是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刀、剑等，会让住在里面的人脾气暴躁。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B4, L4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这栋大楼里住着不少明星。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31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The Various Meanings of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中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Spatial meaning (amongst, short from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当中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这两个人中，到底哪一个是你女朋友？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你站在一群人中，当然不容易被找到。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这次的面试在两百个应征者中，只选出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三个，真的很不容易考上。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57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The Various Meanings of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中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Temporal meaning 1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(during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我去法国念书的那两年中，不但学会了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做饭，还学会了开车。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奶奶说她一生中最难忘的事，是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17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岁那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年发生的战争。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大学四年是我的年轻岁月中最开心的一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段时间。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0041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</TotalTime>
  <Words>1617</Words>
  <Application>Microsoft Office PowerPoint</Application>
  <PresentationFormat>如螢幕大小 (4:3)</PresentationFormat>
  <Paragraphs>150</Paragraphs>
  <Slides>22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22</vt:i4>
      </vt:variant>
    </vt:vector>
  </HeadingPairs>
  <TitlesOfParts>
    <vt:vector size="32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I. Summary of the Various Functions of 着</vt:lpstr>
      <vt:lpstr>I. Summary of the Various Functions of 着</vt:lpstr>
      <vt:lpstr>I. Summary of the Various Functions of 着</vt:lpstr>
      <vt:lpstr>I. Summary of the Various Functions of 着</vt:lpstr>
      <vt:lpstr>I. Summary of the Various Functions of 着</vt:lpstr>
      <vt:lpstr>I. Summary of the Various Functions of 着</vt:lpstr>
      <vt:lpstr>II. The Various Meanings of 中</vt:lpstr>
      <vt:lpstr>II. The Various Meanings of 中</vt:lpstr>
      <vt:lpstr>II. The Various Meanings of 中</vt:lpstr>
      <vt:lpstr>Ⅲ. 似乎  it seems that, it gives somebody the         impression that</vt:lpstr>
      <vt:lpstr>Ⅲ. 似乎  it seems that, it gives somebody the         impression that</vt:lpstr>
      <vt:lpstr>Ⅳ. Classical Chinese Preposition 以</vt:lpstr>
      <vt:lpstr>Ⅳ. Classical Chinese Preposition 以</vt:lpstr>
      <vt:lpstr>V. 是…的料  to be gifted in …</vt:lpstr>
      <vt:lpstr>V. 是…的料  to be gifted in …</vt:lpstr>
      <vt:lpstr>Ⅵ. Summary of 下去</vt:lpstr>
      <vt:lpstr>Ⅵ. Summary of 下去</vt:lpstr>
      <vt:lpstr>Ⅵ. Summary of 下去</vt:lpstr>
      <vt:lpstr>Ⅵ. Summary of 下去</vt:lpstr>
      <vt:lpstr>Ⅶ. 自  from (formal)</vt:lpstr>
      <vt:lpstr>Ⅶ. 自  from (formal)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11</cp:revision>
  <dcterms:created xsi:type="dcterms:W3CDTF">2006-08-16T00:00:00Z</dcterms:created>
  <dcterms:modified xsi:type="dcterms:W3CDTF">2018-04-26T08:52:50Z</dcterms:modified>
</cp:coreProperties>
</file>