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4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5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0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645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636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1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24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31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9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51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91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98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022046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第五课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有梦最美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Pursuing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Dreams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的确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indeed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The reduplicated form of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的确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quite colloquial and puts added stress on whatever follows it, making the tone stronger. It is worth noting that only very few disyllabic adverbs can be reduplicated, as below.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完全─完完全全（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B2, L12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几乎─几几乎乎（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B3, L03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随便─随随便便（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B3, L06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确实─确确实实（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B4, L03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</a:p>
          <a:p>
            <a:pPr marL="0" indent="0">
              <a:buNone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5255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话说回来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however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on the other hand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虽然带现金比较麻烦。可是话说回来，刷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卡风险比较大，信用卡容易被盗用。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电信公司的合约已经写得很清楚了。不过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话说回来，他是外国人，应该要再解释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才行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用手机祝朋友生日快乐的确很方便。但话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说回来，好像少了一点感觉。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4997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话说回来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however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on the other hand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对她来说，包饺子不难。不过话说回来，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要包一百多个饺子也没那么容易。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你应该趁在台湾的时候多出去逛逛。但是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话说回来，学校的功课也很重要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7049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话说回来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however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on the other hand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住在捷运站附近的确很方便。不过话说回来，那里的房价都很贵。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5038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NP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之所以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zh-TW" altLang="en-US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是因为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due to S</a:t>
            </a:r>
            <a:r>
              <a:rPr lang="en-US" altLang="zh-TW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他之所以熬夜是因为要准备明天的考试。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我之所以要学西班牙文，是因为明年想去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西班牙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旅行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我的房间之所以这么乱，是因为我是上个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礼拜才刚搬来的。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「靠爸族」及「啃老族」之所以越来越多，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是因为年轻人不愿意自食其力。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7876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NP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之所以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是因为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2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due to S</a:t>
            </a:r>
            <a:r>
              <a:rPr lang="en-US" altLang="zh-TW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我之所以买小农种的蔬菜，是因为他们不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用农药。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2141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根本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not…at all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他每天在夜市里摆地摊，收摊的时间都很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晚，根本没有时间去约会。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你根本就看不懂现代舞，何必要买那么贵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票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台湾的房价那么高，一般人根本买不起房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子。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3795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Ⅵ.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根本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not…at all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现在是宅经济时代，根本不必去百货公司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买衣服，线上购物就好了。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他们根本没有什么实力，只是运气好而已。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8082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更别说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let alone, never mind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一到周末百货公司里人就很多，更别说百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货公司周年庆的时候了。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你这么有学问的人都不懂，更别说我了。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他说的地方连我这个当地人都找不到，更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别说你们了。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我来台湾以后每天忙着念书，连台北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都还没去过，更别说平溪老街了。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0551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更别说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let alone, never mind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我连小奖都没中过，更别说中大奖了。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0793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Rhetorical Question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哪里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一般大学刚毕业的年轻人哪里有钱买房子？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这件事哪里稀奇了？这种现象越来越普遍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我哪里是盲目升学？我以后还要念博士呢。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你穿起来哪里不好看？你穿起来跟模特儿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一样漂亮。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我妈妈连电脑都不会用，哪里会上网购物？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3750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更别说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let alone, never mind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This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pattern is often used together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连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都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 and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就是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也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… patterns, e.g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连你都不清楚，更别说我这个新来的人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了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就是我也可能迟到，更别说他了。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0993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恨不得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one really wishes one could…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026" y="1524000"/>
            <a:ext cx="7886700" cy="518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住在美国时，我真恨不得每天早上都能吃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到烧饼油条或中式饭团。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他好不容易考上了热门科系，念了一个学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期却发现兴趣不合，念得很痛苦，恨不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得能马上转系。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水饺被我煮破了不少，不够的话怎么办？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真恨不得我们还有时间能再包一些。可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是我们得出门了。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7272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恨不得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one really wishes one could…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要不是我妈妈反对，我也恨不得能跟你们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一起去参加反核游行。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走路走得腿痛死了，真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恨不得能搭计程车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过去，可惜钱包里只有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50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块钱。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7448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VIII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恨不得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one really wishes one could…</a:t>
            </a:r>
            <a:endParaRPr lang="zh-TW" altLang="en-US" sz="20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Usage</a:t>
            </a:r>
            <a:r>
              <a:rPr lang="en-US" altLang="zh-TW" sz="32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Most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often used with auxiliary verbs like wish, want, would, could, and cannot be used in the negative: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我恨不得不可以马上回家。</a:t>
            </a: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6664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 Rhetorical Question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哪里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though originally an interrogative pronoun, refers to the meaning of “cannot possibly” here. This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哪里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should be distinguished from the common response to ‘thank you’.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：「谢谢。」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：「哪里！哪里！」</a:t>
            </a:r>
          </a:p>
        </p:txBody>
      </p:sp>
    </p:spTree>
    <p:extLst>
      <p:ext uri="{BB962C8B-B14F-4D97-AF65-F5344CB8AC3E}">
        <p14:creationId xmlns:p14="http://schemas.microsoft.com/office/powerpoint/2010/main" val="319165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毕竟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after all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虽然现在很多年轻人批评他，但我认为我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们都应该尊敬他，毕竟他对国家还是有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不少贡献。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我们餐饮业还算景气，不过毕竟物价上涨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了不少，所以我的生活还是苦哈哈的。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听古典音乐的人毕竟比较少，那场音乐会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的票应该还买得到吧。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382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毕竟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after all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由于养狗毕竟比养孩子方便，因此很多人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不养孩子而养狗。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整型毕竟还是有风险的，你再多考虑考虑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吧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1964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的确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indeed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我听说现在有不少大学生想延后毕业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的时间，是真的吗？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现在的确有不少学生，因为要逃避就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业而延后毕业的时间。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我觉得上网交友好容易喔！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上网交友的确容易，不过要小心喔！</a:t>
            </a:r>
          </a:p>
        </p:txBody>
      </p:sp>
    </p:spTree>
    <p:extLst>
      <p:ext uri="{BB962C8B-B14F-4D97-AF65-F5344CB8AC3E}">
        <p14:creationId xmlns:p14="http://schemas.microsoft.com/office/powerpoint/2010/main" val="345259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的确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indeed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上次你说你以后要自己创业，为什么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呢？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我毕业以后，的确想自己创业，因为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不想看别人的脸色。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现在的房价高涨，大多数人都买不起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吧？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的确，我跟很多人一样买不起房子，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我们都是「无壳蜗牛」。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8297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的确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indeed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最近我的眼睛非常疲倦，可能是因为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工作时一直盯着萤幕看吧！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长时间一直盯着萤幕看，眼睛的确会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很疲倦。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965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的确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indeed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的确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be used at the beginning of a sentence, meaning ‘ I agree with you’,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的确，现在即使有硕士学位的人找工作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也不容易。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的确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be reduplicated: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的的确确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他的的确确是昨天才知道的。</a:t>
            </a:r>
          </a:p>
        </p:txBody>
      </p:sp>
    </p:spTree>
    <p:extLst>
      <p:ext uri="{BB962C8B-B14F-4D97-AF65-F5344CB8AC3E}">
        <p14:creationId xmlns:p14="http://schemas.microsoft.com/office/powerpoint/2010/main" val="267351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1657</Words>
  <Application>Microsoft Office PowerPoint</Application>
  <PresentationFormat>如螢幕大小 (4:3)</PresentationFormat>
  <Paragraphs>147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Tahoma</vt:lpstr>
      <vt:lpstr>Times New Roman</vt:lpstr>
      <vt:lpstr>Wingdings</vt:lpstr>
      <vt:lpstr>Office 佈景主題</vt:lpstr>
      <vt:lpstr>PowerPoint 簡報</vt:lpstr>
      <vt:lpstr>I. Rhetorical Question with 哪里</vt:lpstr>
      <vt:lpstr>I. Rhetorical Question with 哪里</vt:lpstr>
      <vt:lpstr>II. 毕竟  after all</vt:lpstr>
      <vt:lpstr>II. 毕竟  after all</vt:lpstr>
      <vt:lpstr>III. 的确  indeed</vt:lpstr>
      <vt:lpstr>III. 的确  indeed</vt:lpstr>
      <vt:lpstr>III. 的确  indeed</vt:lpstr>
      <vt:lpstr>III. 的确  indeed</vt:lpstr>
      <vt:lpstr>III. 的确  indeed</vt:lpstr>
      <vt:lpstr>IV. 话说回来 however, on the other hand</vt:lpstr>
      <vt:lpstr>IV. 话说回来 however, on the other hand</vt:lpstr>
      <vt:lpstr>IV. 话说回来 however, on the other hand</vt:lpstr>
      <vt:lpstr>V. NP之所以S2 是因为S1   S2 is due to S1</vt:lpstr>
      <vt:lpstr>V. NP之所以S2 是因为S1   S2 is due to S1</vt:lpstr>
      <vt:lpstr>Ⅵ. 根本  not…at all</vt:lpstr>
      <vt:lpstr>Ⅵ. 根本  not…at all</vt:lpstr>
      <vt:lpstr>VII. 更别说…了  let alone, never mind</vt:lpstr>
      <vt:lpstr>VII. 更别说…了  let alone, never mind</vt:lpstr>
      <vt:lpstr>VII. 更别说…了  let alone, never mind</vt:lpstr>
      <vt:lpstr>VIII. 恨不得  one really wishes one could…</vt:lpstr>
      <vt:lpstr>VIII. 恨不得  one really wishes one could…</vt:lpstr>
      <vt:lpstr>VIII. 恨不得  one really wishes one could…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15</cp:revision>
  <dcterms:created xsi:type="dcterms:W3CDTF">2006-08-16T00:00:00Z</dcterms:created>
  <dcterms:modified xsi:type="dcterms:W3CDTF">2018-04-26T07:47:28Z</dcterms:modified>
</cp:coreProperties>
</file>