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1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08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0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4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8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06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64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2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0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083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他们的选择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Choice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美国人认为减税对经济发展有帮助。对这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件事北欧人倒是有不同的看法。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现代年轻人虽然不太迷信，但倒是相信风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292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‘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often optional, e.g.,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有的家长认为念书时不要谈恋爱，免得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影响成绩，我倒认为谈恋爱有助于学习。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often combines with conjunctions like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不过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这学期我担任学生会会长，每天忙得不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得了，不过倒是交到了不少好朋友。</a:t>
            </a: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8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这下子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being the case, as a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consequence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那家美语补习班倒闭了，这下子我得找新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的补习班学英文了。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政府为了鼓励生育，决定延长产假和改善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托育环境，这下子应该可提高生育率了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他觉得宁缺勿滥，只要合不来就分手，这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下子更难结婚了。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32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这下子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being the case, as a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consequence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听说公司决定下个月开始裁员，这下子我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们都可能失业。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哇！没想到受到连续剧的影响，来买鸡排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的人越来越多，这下子我们可发财了。</a:t>
            </a:r>
          </a:p>
          <a:p>
            <a:pPr marL="0" indent="0">
              <a:buNone/>
            </a:pP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429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personable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他跟网友才见了一次面就觉得两人很合得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来，还约了下次一起去看电影。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我想我跟不爱干净的人一定合不来。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他们很聊得来，尤其是一聊到吉他就聊个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跟谈不来的人说话，就连说一句话也嫌多。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别打扰他，他难得跟别人聊得来，你等一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下再来找他吧。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68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何况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连胆子那么大的人都怕，更何况我这个胆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小的人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你那么年轻都走不动了，更何况我这个银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发族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光布置一个小房间就花了那么多时间，何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况布置那么大的客厅呢？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8977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何况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在现实生活中，他们都会批评你，何况在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网路的世界里呢？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再大的困难我们都可以解决，更何况这一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点小事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186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何况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let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alone, no need to mention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6238" y="1690689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何况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often follows 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pattern (even that is true) in the initial sentence,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连那些艺术家都看不懂，更何况我呢？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连你学了十年的小提琴都不敢表演了，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更何况我才学了一年？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连我都觉得穿这种衣服不足为奇，更何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况你这种追求流行的人？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26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我今年底必须把论文写完，否则春节时没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办法出国旅行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除非你愿意改变你的观念，否则我们无法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录取你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政府必须有效改善台湾妇女生育的环境，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否则无法提高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生育率。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361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你得改变你独善其身的想法，否则老了以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后会觉得孤单寂寞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面试以前，你一定要对这个职业有足够的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了解，否则不容易被录取。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70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at any rate, anyway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37615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不管你有没有意愿，反正我们已经决定要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这么做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不管你跟他合得来合不来，反正你们得一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你加入不加入没关系，反正我们自己做也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没问题。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不相信风水就算了，反正信不信由你。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我还没开始准备毕业展，反正还来得及啊。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否则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otherwise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除非你这个问题是针对成年者，否则未成年者大概没有能力了解。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除非不必打扮、不必穿正式的服装，否则我不想去参加他的婚礼。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除非你不再抱怨，否则以后我不跟你去旅行了。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4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反正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at any rate, anyway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不管你怎么说，反正我都不会答应。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无论政府的财政预算够不够，反正都要有更好的鼓励生育措施才 对。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exceeding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这项政策已经施行了不只五年了。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最近教授一定很忙，因为不只我一个人找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他写推荐信。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现在不只结婚的人比较少，结婚的年龄也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比较晚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7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exceeding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最近不只幼稚园招生困难，不少儿童美语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补习班也倒闭了。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这件事不只考验他的智慧，也考验他的信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6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很多学生好不容易考上了大学，难免想玩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个够，不想念书。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有时候媒体的报导难免会有问题，所以大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要想一想，不能完全相信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张先生夫妇都失业了，难免会让人担心他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们的未来。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19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年轻的一代已没有传宗接代的观念了，但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老一辈的人难免还有这种想法。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由于「少子化」的关系，那家儿童美语补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习班难免也受到了影响。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80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难免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inevitably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it is only natural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刚开始学中文时，难免会觉得很难。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刚开始学中文时，写错字是难免的。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虽然他的脾气好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但对这件事也难免（会）生气。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3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倒是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不少人认为目前经济停滞不前，我倒是觉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得并没有那么严重。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我觉得连锁咖啡店的咖啡不错，我朋友倒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是觉得小咖啡馆的比较好喝。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你常说远距教学不是个好方法，那些学生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倒是觉得很不错。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5535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1491</Words>
  <Application>Microsoft Office PowerPoint</Application>
  <PresentationFormat>如螢幕大小 (4:3)</PresentationFormat>
  <Paragraphs>135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0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反正  at any rate, anyway</vt:lpstr>
      <vt:lpstr>I. 反正  at any rate, anyway</vt:lpstr>
      <vt:lpstr>II. 不只  not merely, exceeding</vt:lpstr>
      <vt:lpstr>II. 不只  not merely, exceeding</vt:lpstr>
      <vt:lpstr>Ⅲ. 难免  inevitably, it is only natural that</vt:lpstr>
      <vt:lpstr>Ⅲ. 难免  inevitably, it is only natural that</vt:lpstr>
      <vt:lpstr>Ⅲ. 难免  inevitably, it is only natural that</vt:lpstr>
      <vt:lpstr>IV. 倒是  on the other hand</vt:lpstr>
      <vt:lpstr>IV. 倒是  on the other hand</vt:lpstr>
      <vt:lpstr>IV. 倒是  on the other hand</vt:lpstr>
      <vt:lpstr>V. 这下子  that being the case, as a       consequence</vt:lpstr>
      <vt:lpstr>V. 这下子  that being the case, as a       consequence</vt:lpstr>
      <vt:lpstr>Ⅵ. Verb Complement 来  personable</vt:lpstr>
      <vt:lpstr>VII. 何况  let alone, no need to mention</vt:lpstr>
      <vt:lpstr>VII. 何况  let alone, no need to mention</vt:lpstr>
      <vt:lpstr>VII. 何况  let alone, no need to mention</vt:lpstr>
      <vt:lpstr>VIII. 否则  otherwise</vt:lpstr>
      <vt:lpstr>VIII. 否则  otherwise</vt:lpstr>
      <vt:lpstr>VIII. 否则  otherwise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2006-08-16T00:00:00Z</dcterms:created>
  <dcterms:modified xsi:type="dcterms:W3CDTF">2018-04-26T08:19:49Z</dcterms:modified>
</cp:coreProperties>
</file>