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84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677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0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0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2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1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46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41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60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52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219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374624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第三课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云端科技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Cloud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Technology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Ⅲ.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嘛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isn’t it obvious that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我愿意帮你忙，因为我们是好朋友嘛！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王先生是为了做生意，才不得不喝酒嘛！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他的叔叔出来竞选，是想为大家做事嘛！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看表演的时候穿着整齐，是为了尊重演出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者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嘛！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哥哥常常打篮球，是因为他对篮球有兴趣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23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我从小吃惯了妈妈做的菜，所以吃不惯阿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做的菜。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他在台湾很多年了，已经用惯了筷子了。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爷爷不喝咖啡，他只喝得惯绿茶。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何先生每天骑脚踏车上班，他骑惯了，所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以不觉得累。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他听惯了古典音乐，听不惯流行音乐。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57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Ⅳ.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other hand,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不惯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often carries negative overtones, e.g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林先生爱喝乌龙茶，他喝不惯冰红茶。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奶奶喜欢住在乡下老家，她住不惯大城市。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那种款式的衣服太短了，妈妈说她年纪大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了穿不惯。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有些民意代表只关心自己或是政党的利益，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人民真看不惯。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王教授一直在大学教书，他教不惯小学生。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32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动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这个小冰箱，你一个人搬得动吗？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我们应该趁年轻的时候常去旅行，等老了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就玩不动了。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那辆汽车坏了，开不动了。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王小姐只是小感冒，明天的现代舞蹈表演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她还跳得动吧！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3894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动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爸爸要带小妹妹去参观寺庙，我想路那么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远，小妹妹恐怕会走不动。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12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动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动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complement can only be used in potential , not actual, forms,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我拿得动这些书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小孩拿不动那些东西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(3)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我拿动这些书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(4)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小孩没拿动那些东西</a:t>
            </a:r>
          </a:p>
        </p:txBody>
      </p:sp>
    </p:spTree>
    <p:extLst>
      <p:ext uri="{BB962C8B-B14F-4D97-AF65-F5344CB8AC3E}">
        <p14:creationId xmlns:p14="http://schemas.microsoft.com/office/powerpoint/2010/main" val="51302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动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走不动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‘unable to make self move’ vs.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走不了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liǎo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‘unable to depart’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他已经走路走了一天了，现在他走不动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(can’t walk any more, too tired)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大台风来了，我看，你今天走不了了。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(can’t leave, strong winds) </a:t>
            </a:r>
          </a:p>
        </p:txBody>
      </p:sp>
    </p:spTree>
    <p:extLst>
      <p:ext uri="{BB962C8B-B14F-4D97-AF65-F5344CB8AC3E}">
        <p14:creationId xmlns:p14="http://schemas.microsoft.com/office/powerpoint/2010/main" val="243054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动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3-1.	 There is semantic overlap between the  </a:t>
            </a: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two, both denote the capability of </a:t>
            </a: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achieving an action and are thus often </a:t>
            </a: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interchangeable,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这个小冰箱，你一个人搬得动吗？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(Can you make it move?)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这个小冰箱，你一个人搬得了吗？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(Can you perform the act of moving it?) </a:t>
            </a:r>
          </a:p>
        </p:txBody>
      </p:sp>
    </p:spTree>
    <p:extLst>
      <p:ext uri="{BB962C8B-B14F-4D97-AF65-F5344CB8AC3E}">
        <p14:creationId xmlns:p14="http://schemas.microsoft.com/office/powerpoint/2010/main" val="350325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动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3-2.	 For objects/actions that are not movement  </a:t>
            </a: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specific, only V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得／不了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used.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这些饮料，我喝不了了。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*这些饮料，我喝不动了。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这么多书，你读得了吗？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*这么多书，你读得动吗？</a:t>
            </a:r>
          </a:p>
        </p:txBody>
      </p:sp>
    </p:spTree>
    <p:extLst>
      <p:ext uri="{BB962C8B-B14F-4D97-AF65-F5344CB8AC3E}">
        <p14:creationId xmlns:p14="http://schemas.microsoft.com/office/powerpoint/2010/main" val="158830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Ⅴ. 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动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capable of causing movement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3-3.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emphasizing capability over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specific movement, only V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得／不了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be used.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他中午吃太饱了，现在已经吃不了了。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（*吃不动）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爷爷年纪大了，已经吃不动肉了。</a:t>
            </a:r>
          </a:p>
          <a:p>
            <a:pPr marL="0" indent="0" algn="just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meaning chewing, movement of the </a:t>
            </a:r>
          </a:p>
          <a:p>
            <a:pPr marL="0" indent="0" algn="just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mouth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94489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何必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why must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东西丢了可以买新的，你何必那么难过？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外面天气那么好应该出去走走，何必在家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看电视？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春天天气已经不冷了，何必穿那么多？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他何必去打工？他的爸爸给他那么多钱。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何必买新的？旧的电脑还可以用啊！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23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无形中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without knowing it, and before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you know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文丽常看妈妈做菜，无形中对做菜也有了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兴趣。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表弟每天上网玩游戏玩到半夜，无形中身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体越来越不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健康了。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他常看中文书，他的中文能力无形中也提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7023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无形中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without knowing it, and before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you know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我喜欢看台湾电视新闻，无形中更了解台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湾了。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何先生在日本很多年了，无形中日文越来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流利了。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76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Ⅵ.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无形中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without knowing it, and before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you know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无形中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does not combine with actual physical activities, e.g.,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他一边看电视一边吃晚饭，无形中把桌上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的菜都吃光了。</a:t>
            </a:r>
          </a:p>
        </p:txBody>
      </p:sp>
    </p:spTree>
    <p:extLst>
      <p:ext uri="{BB962C8B-B14F-4D97-AF65-F5344CB8AC3E}">
        <p14:creationId xmlns:p14="http://schemas.microsoft.com/office/powerpoint/2010/main" val="170891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此外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addition, furthermore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按照公司的规定要先给顾客看合约。此外，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也应该把重要的事情跟顾客说清楚。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对艺术有兴趣的人可以在「国家戏剧院」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欣赏现代舞的表演。此外，也可以去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「国家音乐厅」欣赏到各种各样的音乐。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吴宝春当兵的时候，利用时间看电视认字。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此外，他为了看懂日文烘焙书，还去学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日文。</a:t>
            </a:r>
          </a:p>
        </p:txBody>
      </p:sp>
    </p:spTree>
    <p:extLst>
      <p:ext uri="{BB962C8B-B14F-4D97-AF65-F5344CB8AC3E}">
        <p14:creationId xmlns:p14="http://schemas.microsoft.com/office/powerpoint/2010/main" val="380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Ⅶ.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此外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addition, furthermore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李教授的头脑清楚、口才好，在学术界有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很高的地位。此外，也常上电视对许多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政治改革的议题提出看法。</a:t>
            </a: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想转系的学生得上网填表办转系的手续，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申请上学期的成绩单。此外，还要请教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授写推荐信。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5245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標楷體" panose="03000509000000000000" pitchFamily="65" charset="-120"/>
                <a:cs typeface="Tahoma" panose="020B0604030504040204" pitchFamily="34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总而言之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short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46579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爷爷已经八十岁了还能打球、游泳、慢跑。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总而言之，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他很健康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外套打八折、鞋子打七折、背包打九折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总而言之，趁百货公司周年庆的时候买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东西，可以省不少钱。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奶奶住不惯你家，也住不惯我家、也住不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惯表哥家。总而言之，只有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她自己的家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她才住得惯。</a:t>
            </a:r>
            <a:endPara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1933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標楷體" panose="03000509000000000000" pitchFamily="65" charset="-120"/>
                <a:cs typeface="Tahoma" panose="020B0604030504040204" pitchFamily="34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总而言之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short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他不关心国家、不关心朋友、也不关心家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人。总而言之，他只关心自己。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小王很奇怪，他不爱吃橘子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不爱吃凤梨，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也不爱吃芒果。总而言之，他不喜欢吃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水果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6876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標楷體" panose="03000509000000000000" pitchFamily="65" charset="-120"/>
                <a:cs typeface="Tahoma" panose="020B0604030504040204" pitchFamily="34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总而言之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short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夜市的水煎包、炸鸡排、牛肉面都好吃。总之，我爱台湾美食。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我的家人有的喜欢吃咸的、有的喜欢吃甜的、有的喜欢吃辣的。总之，我们喜欢吃的都不一样。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妈妈劝他，他不听，爸爸劝他也没有用。总之，谁的话他都不听。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35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何必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why must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Adding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呢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the end of the above sentences softens the tone less abrupt,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只是小感冒，何必看医生呢？</a:t>
            </a:r>
          </a:p>
        </p:txBody>
      </p:sp>
    </p:spTree>
    <p:extLst>
      <p:ext uri="{BB962C8B-B14F-4D97-AF65-F5344CB8AC3E}">
        <p14:creationId xmlns:p14="http://schemas.microsoft.com/office/powerpoint/2010/main" val="225607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不见得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necessarily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现在工作不好找，就算念理想的大学，也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不见得找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得到好工作。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学历高的人不见得都可以当经理。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离开家乡的人不见得都能在节日回家团聚。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好吃的东西不见得对身体好。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有的茶店老板开茶店不见得是为了赚钱。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18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不见得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necessarily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combine with negative sentences,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今天不见得不会下雪。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不见得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refute a previous claim or view point,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一天学五十个词不见得能提高英文能力。</a:t>
            </a:r>
          </a:p>
        </p:txBody>
      </p:sp>
    </p:spTree>
    <p:extLst>
      <p:ext uri="{BB962C8B-B14F-4D97-AF65-F5344CB8AC3E}">
        <p14:creationId xmlns:p14="http://schemas.microsoft.com/office/powerpoint/2010/main" val="347965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不见得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necessarily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不见得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used colloquially, and it can stand alone or in the middle of a sentence. Keep in mind that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不见得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not always synonymous with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不一定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Both can be used to express disagreement, but when expressing uncertainty that is viewpoint neutral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不见得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 be used. E.g.,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：他明天一定来。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：他明天不见得会来。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                      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／他明天不一定会来。</a:t>
            </a:r>
          </a:p>
        </p:txBody>
      </p:sp>
    </p:spTree>
    <p:extLst>
      <p:ext uri="{BB962C8B-B14F-4D97-AF65-F5344CB8AC3E}">
        <p14:creationId xmlns:p14="http://schemas.microsoft.com/office/powerpoint/2010/main" val="175087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不见得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necessarily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：他明天来不来？      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：不一定来。／*不见得会来。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：我想小玲会在台湾上大学。 　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：不见得。／不一定。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：小玲打算在台湾上大学吗？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：不一定。／*不见得。</a:t>
            </a:r>
          </a:p>
        </p:txBody>
      </p:sp>
    </p:spTree>
    <p:extLst>
      <p:ext uri="{BB962C8B-B14F-4D97-AF65-F5344CB8AC3E}">
        <p14:creationId xmlns:p14="http://schemas.microsoft.com/office/powerpoint/2010/main" val="207939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不见得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necessarily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：台风来的时候一定会放假。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：不见得。／不一定。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：台风来的时候会不会放假？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：不一定。／*不见得。</a:t>
            </a:r>
          </a:p>
        </p:txBody>
      </p:sp>
    </p:spTree>
    <p:extLst>
      <p:ext uri="{BB962C8B-B14F-4D97-AF65-F5344CB8AC3E}">
        <p14:creationId xmlns:p14="http://schemas.microsoft.com/office/powerpoint/2010/main" val="55696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Ⅱ.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不见得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necessarily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不见得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an adverb and precedes other adverbs such as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还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etc.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老师的说明，学生不见得都懂。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你欣赏的艺术表演，别人不见得也欣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赏。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运动员过了四十岁以后，不见得还能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参加比赛。</a:t>
            </a:r>
          </a:p>
        </p:txBody>
      </p:sp>
    </p:spTree>
    <p:extLst>
      <p:ext uri="{BB962C8B-B14F-4D97-AF65-F5344CB8AC3E}">
        <p14:creationId xmlns:p14="http://schemas.microsoft.com/office/powerpoint/2010/main" val="189847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1903</Words>
  <Application>Microsoft Office PowerPoint</Application>
  <PresentationFormat>如螢幕大小 (4:3)</PresentationFormat>
  <Paragraphs>191</Paragraphs>
  <Slides>27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38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Tahoma</vt:lpstr>
      <vt:lpstr>Times New Roman</vt:lpstr>
      <vt:lpstr>Wingdings</vt:lpstr>
      <vt:lpstr>Office 佈景主題</vt:lpstr>
      <vt:lpstr>PowerPoint 簡報</vt:lpstr>
      <vt:lpstr> Ⅰ. 何必  why must</vt:lpstr>
      <vt:lpstr> Ⅰ. 何必  why must</vt:lpstr>
      <vt:lpstr> Ⅱ. 不见得  not necessarily</vt:lpstr>
      <vt:lpstr> Ⅱ. 不见得  not necessarily</vt:lpstr>
      <vt:lpstr> Ⅱ. 不见得  not necessarily</vt:lpstr>
      <vt:lpstr> Ⅱ. 不见得  not necessarily</vt:lpstr>
      <vt:lpstr> Ⅱ. 不见得  not necessarily</vt:lpstr>
      <vt:lpstr> Ⅱ. 不见得  not necessarily</vt:lpstr>
      <vt:lpstr>Ⅲ. 嘛  isn’t it obvious that</vt:lpstr>
      <vt:lpstr>Ⅳ. Verb Complement 惯</vt:lpstr>
      <vt:lpstr>Ⅳ. Verb Complement 惯</vt:lpstr>
      <vt:lpstr>Ⅴ. Verb Complement 动        capable of causing movement</vt:lpstr>
      <vt:lpstr>Ⅴ. Verb Complement 动        capable of causing movement</vt:lpstr>
      <vt:lpstr>Ⅴ. Verb Complement 动        capable of causing movement</vt:lpstr>
      <vt:lpstr>Ⅴ. Verb Complement 动        capable of causing movement</vt:lpstr>
      <vt:lpstr>Ⅴ. Verb Complement 动        capable of causing movement</vt:lpstr>
      <vt:lpstr>Ⅴ. Verb Complement 动        capable of causing movement</vt:lpstr>
      <vt:lpstr>Ⅴ. Verb Complement 动        capable of causing movement</vt:lpstr>
      <vt:lpstr>Ⅵ. 无形中  without knowing it, and before          you know it</vt:lpstr>
      <vt:lpstr>Ⅵ. 无形中  without knowing it, and before          you know it</vt:lpstr>
      <vt:lpstr>Ⅵ. 无形中  without knowing it, and before          you know it</vt:lpstr>
      <vt:lpstr>Ⅶ. 此外  in addition, furthermore</vt:lpstr>
      <vt:lpstr>Ⅶ. 此外  in addition, furthermore</vt:lpstr>
      <vt:lpstr>  Ⅷ. 总而言之  in short</vt:lpstr>
      <vt:lpstr>  Ⅷ. 总而言之  in short</vt:lpstr>
      <vt:lpstr>  Ⅷ. 总而言之  in short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16</cp:revision>
  <dcterms:created xsi:type="dcterms:W3CDTF">2006-08-16T00:00:00Z</dcterms:created>
  <dcterms:modified xsi:type="dcterms:W3CDTF">2018-04-26T07:00:27Z</dcterms:modified>
</cp:coreProperties>
</file>