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69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6224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18542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云端科技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237236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Clou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d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45" dirty="0">
                <a:solidFill>
                  <a:srgbClr val="075295"/>
                </a:solidFill>
                <a:latin typeface="Times New Roman"/>
                <a:cs typeface="Times New Roman"/>
              </a:rPr>
              <a:t>T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echnology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第三课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不见得</a:t>
            </a:r>
            <a:endParaRPr sz="14800" dirty="0">
              <a:latin typeface="標楷體"/>
              <a:cs typeface="標楷體"/>
            </a:endParaRPr>
          </a:p>
          <a:p>
            <a:pPr marR="13671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bújiàndé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24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not necessarily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4912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仿冒品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fǎngmàopǐn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2700"/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N) knock-oﬀ, counterfeit product </a:t>
            </a:r>
            <a:r>
              <a:rPr sz="3200" spc="-5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仿冒</a:t>
            </a:r>
            <a:r>
              <a:rPr sz="3200" spc="-8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dirty="0" err="1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fǎngmào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counterfeit;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品</a:t>
            </a:r>
            <a:r>
              <a:rPr lang="zh-TW" altLang="en-US" sz="3200" spc="-8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pǐn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product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瑕疵</a:t>
            </a:r>
            <a:endParaRPr sz="14800" dirty="0">
              <a:latin typeface="標楷體"/>
              <a:cs typeface="標楷體"/>
            </a:endParaRPr>
          </a:p>
          <a:p>
            <a:pPr marR="23939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xiácī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84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defect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图片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túpiàn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19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picture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落差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luòchā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133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diﬀerence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提供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tígōng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73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oﬀer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资讯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zīxùn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10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information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疑问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yíwèn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978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question, doubt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嘛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ma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7693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(Ptc) sentence particle</a:t>
            </a:r>
            <a:r>
              <a:rPr sz="4800" spc="-15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en-US" sz="4800" spc="-15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‘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it is obvious tha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惯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1670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(Ptc) to get used to, accustomed to et</a:t>
            </a:r>
            <a:r>
              <a:rPr sz="4800" spc="-15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c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…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4899" y="942851"/>
            <a:ext cx="8294370" cy="5339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11176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李文丽</a:t>
            </a:r>
            <a:endParaRPr sz="14800" dirty="0">
              <a:latin typeface="標楷體"/>
              <a:cs typeface="標楷體"/>
            </a:endParaRPr>
          </a:p>
          <a:p>
            <a:pPr marR="11112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</a:t>
            </a:r>
            <a:r>
              <a:rPr sz="7200" spc="-13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Wénlì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234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Li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6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enli, female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浏览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liúlǎn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301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browse,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surf (the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internet)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后悔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hòuhuǐ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137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regret, feel sorrowful about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深夜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shēnyè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883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late at night, in the wee hours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任何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rènhé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71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(Det) any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骇客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hàikè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741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hacker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盗用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dàoyòng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580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hack, use illegitamately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认证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rènzhèng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32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(V/N) to certify; certiﬁcation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491220" cy="5514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银发族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yínfǎzú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ts val="384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ts val="384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N) senior citizens, seniors 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標楷體"/>
                <a:cs typeface="標楷體"/>
              </a:rPr>
              <a:t>银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yín, silver;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標楷體"/>
                <a:cs typeface="標楷體"/>
              </a:rPr>
              <a:t>发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fǎ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hair)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从前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cóngqián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285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 the past, before, formerly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820" y="942851"/>
            <a:ext cx="62198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通常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tōngcháng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408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generall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as a rule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外婆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wàipó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132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grandma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取货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qǔhuò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29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pick up goods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付款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fùkuǎn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306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make payment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云端科技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yúnduān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kējì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41910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cloud/internet technology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宅经济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zháijīngjì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633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online economy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4899" y="942851"/>
            <a:ext cx="83896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 dirty="0">
              <a:latin typeface="Times New Roman"/>
              <a:cs typeface="Times New Roman"/>
            </a:endParaRPr>
          </a:p>
          <a:p>
            <a:pPr marR="2070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用不惯</a:t>
            </a:r>
            <a:endParaRPr sz="14800" dirty="0">
              <a:latin typeface="標楷體"/>
              <a:cs typeface="標楷體"/>
            </a:endParaRPr>
          </a:p>
          <a:p>
            <a:pPr marR="2070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yòngbúguàn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not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used/accustomed to using, not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comfortable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with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退换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193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tuì	huàn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6673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return, to exchange for something else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信用卡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3225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xìnyòng	kǎ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75196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credit card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缩短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suōduǎn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21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shorten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人们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rénmen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899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people in general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距离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jùlí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231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distance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女装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nǚzhuāng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7916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(N) women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apparel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取代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qǔdài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821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replace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信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xìn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358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lette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mail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影集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yǐngjí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304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(TV) series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取得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qǔdé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66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obtain, access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例如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lìrú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14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for example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民众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mínzhòng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07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 public, people in general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高速公路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361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gāosù	gōnglù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5763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highwa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freeway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11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33978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前</a:t>
            </a:r>
            <a:endParaRPr sz="14800" dirty="0">
              <a:latin typeface="標楷體"/>
              <a:cs typeface="標楷體"/>
            </a:endParaRPr>
          </a:p>
          <a:p>
            <a:pPr marR="3397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851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before (formal)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查询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cháxún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90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look up, check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路况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lùkuàng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573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road situation, traﬃc situation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何必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hébì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8513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(Adv)</a:t>
            </a:r>
            <a:r>
              <a:rPr sz="4800" spc="-89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Why bothe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…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4800" spc="-89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Why must?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避开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bìkāi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123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avoid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路段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lùduàn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06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section of road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若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880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if, supposing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运用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yùnyòng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73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use, employ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病历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bìnglì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75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medical records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例子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example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更加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gèngjiā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016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even more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原本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yuánběn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784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originally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忙碌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mánglù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7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busy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确实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quèshí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1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indeed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指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68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mean, to indicate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控制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kòngzhì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60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control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66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表弟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biǎodì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910"/>
              </a:spcBef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(N) cousin (younger male cousin from on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endParaRPr sz="4800" baseline="1736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837692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mother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side as well as from on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father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sisters)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退步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tuìbù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188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regress, get worse, fall behind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过度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guòdù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865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overl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excessively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与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30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and (formal)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生理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shēnglǐ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40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physical health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盯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76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stare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萤幕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yíngmù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19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screen, monitor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疲倦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píjuàn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292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tired, fatigued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视力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429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vision, eyesight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划算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huásuàn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787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cost eﬀective, a good deal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家长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jiāzhǎng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6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parent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此外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cǐwài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38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in addition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户外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hùwài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558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outdoor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人类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rénlèi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81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mankind, humans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53468" y="942851"/>
            <a:ext cx="63842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 dirty="0">
              <a:latin typeface="Times New Roman"/>
              <a:cs typeface="Times New Roman"/>
            </a:endParaRPr>
          </a:p>
          <a:p>
            <a:pPr marR="23393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正面</a:t>
            </a:r>
            <a:endParaRPr sz="14800" dirty="0">
              <a:latin typeface="標楷體"/>
              <a:cs typeface="標楷體"/>
            </a:endParaRPr>
          </a:p>
          <a:p>
            <a:pPr marR="2338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zhèngmiàn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67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positive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同时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tóngshí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50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at the same time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负面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fùmiàn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6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negative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沉迷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chénmí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38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obsessed with, wallow 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无形中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9711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wúxíng	zhōng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2834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imperceptibly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远距教学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yuǎnjù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jiāoxué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790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distance learning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身材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shēncái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91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ﬁgure, build, body (shape)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800100" y="1824698"/>
            <a:ext cx="7543800" cy="2165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 err="1" smtClean="0"/>
              <a:t>大吵大闹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4899" y="3967923"/>
            <a:ext cx="7594600" cy="24673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86230">
              <a:lnSpc>
                <a:spcPct val="100000"/>
              </a:lnSpc>
              <a:tabLst>
                <a:tab pos="440436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dàchǎo	dànào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ts val="3825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ts val="34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kick up a ro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make a scene, scream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bloody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murder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II-44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焦虑不安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jiāolǜ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bù’ān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1932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 anxious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II-45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总而言之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zǒng’ér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yánzhī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54444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 conclusion, to sum up, in short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II-46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模特儿</a:t>
            </a:r>
            <a:endParaRPr sz="14800" dirty="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mótèr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75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model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768</Words>
  <Application>Microsoft Office PowerPoint</Application>
  <PresentationFormat>如螢幕大小 (4:3)</PresentationFormat>
  <Paragraphs>329</Paragraphs>
  <Slides>82</Slides>
  <Notes>82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82</vt:i4>
      </vt:variant>
    </vt:vector>
  </HeadingPairs>
  <TitlesOfParts>
    <vt:vector size="88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云端科技 yúnduān kējì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高速公路 gāosù gōnglù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远距教学 yuǎnjù jiāoxué</vt:lpstr>
      <vt:lpstr>PowerPoint 簡報</vt:lpstr>
      <vt:lpstr>焦虑不安 jiāolǜ bù’ān</vt:lpstr>
      <vt:lpstr>总而言之 zǒng’ér yánzhī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</cp:revision>
  <dcterms:created xsi:type="dcterms:W3CDTF">2017-05-22T09:10:36Z</dcterms:created>
  <dcterms:modified xsi:type="dcterms:W3CDTF">2018-04-19T09:15:24Z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