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slides/slide57.xml" ContentType="application/vnd.openxmlformats-officedocument.presentationml.slide+xml"/>
  <Override PartName="/ppt/slides/slide58.xml" ContentType="application/vnd.openxmlformats-officedocument.presentationml.slide+xml"/>
  <Override PartName="/ppt/slides/slide59.xml" ContentType="application/vnd.openxmlformats-officedocument.presentationml.slide+xml"/>
  <Override PartName="/ppt/slides/slide60.xml" ContentType="application/vnd.openxmlformats-officedocument.presentationml.slide+xml"/>
  <Override PartName="/ppt/slides/slide61.xml" ContentType="application/vnd.openxmlformats-officedocument.presentationml.slide+xml"/>
  <Override PartName="/ppt/slides/slide62.xml" ContentType="application/vnd.openxmlformats-officedocument.presentationml.slide+xml"/>
  <Override PartName="/ppt/slides/slide63.xml" ContentType="application/vnd.openxmlformats-officedocument.presentationml.slide+xml"/>
  <Override PartName="/ppt/slides/slide64.xml" ContentType="application/vnd.openxmlformats-officedocument.presentationml.slide+xml"/>
  <Override PartName="/ppt/slides/slide65.xml" ContentType="application/vnd.openxmlformats-officedocument.presentationml.slide+xml"/>
  <Override PartName="/ppt/slides/slide66.xml" ContentType="application/vnd.openxmlformats-officedocument.presentationml.slide+xml"/>
  <Override PartName="/ppt/slides/slide67.xml" ContentType="application/vnd.openxmlformats-officedocument.presentationml.slide+xml"/>
  <Override PartName="/ppt/slides/slide68.xml" ContentType="application/vnd.openxmlformats-officedocument.presentationml.slide+xml"/>
  <Override PartName="/ppt/slides/slide69.xml" ContentType="application/vnd.openxmlformats-officedocument.presentationml.slide+xml"/>
  <Override PartName="/ppt/slides/slide70.xml" ContentType="application/vnd.openxmlformats-officedocument.presentationml.slide+xml"/>
  <Override PartName="/ppt/slides/slide7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ppt/notesSlides/notesSlide39.xml" ContentType="application/vnd.openxmlformats-officedocument.presentationml.notesSlide+xml"/>
  <Override PartName="/ppt/notesSlides/notesSlide40.xml" ContentType="application/vnd.openxmlformats-officedocument.presentationml.notesSlide+xml"/>
  <Override PartName="/ppt/notesSlides/notesSlide41.xml" ContentType="application/vnd.openxmlformats-officedocument.presentationml.notesSlide+xml"/>
  <Override PartName="/ppt/notesSlides/notesSlide42.xml" ContentType="application/vnd.openxmlformats-officedocument.presentationml.notesSlide+xml"/>
  <Override PartName="/ppt/notesSlides/notesSlide43.xml" ContentType="application/vnd.openxmlformats-officedocument.presentationml.notesSlide+xml"/>
  <Override PartName="/ppt/notesSlides/notesSlide44.xml" ContentType="application/vnd.openxmlformats-officedocument.presentationml.notesSlide+xml"/>
  <Override PartName="/ppt/notesSlides/notesSlide45.xml" ContentType="application/vnd.openxmlformats-officedocument.presentationml.notesSlide+xml"/>
  <Override PartName="/ppt/notesSlides/notesSlide46.xml" ContentType="application/vnd.openxmlformats-officedocument.presentationml.notesSlide+xml"/>
  <Override PartName="/ppt/notesSlides/notesSlide47.xml" ContentType="application/vnd.openxmlformats-officedocument.presentationml.notesSlide+xml"/>
  <Override PartName="/ppt/notesSlides/notesSlide48.xml" ContentType="application/vnd.openxmlformats-officedocument.presentationml.notesSlide+xml"/>
  <Override PartName="/ppt/notesSlides/notesSlide49.xml" ContentType="application/vnd.openxmlformats-officedocument.presentationml.notesSlide+xml"/>
  <Override PartName="/ppt/notesSlides/notesSlide50.xml" ContentType="application/vnd.openxmlformats-officedocument.presentationml.notesSlide+xml"/>
  <Override PartName="/ppt/notesSlides/notesSlide51.xml" ContentType="application/vnd.openxmlformats-officedocument.presentationml.notesSlide+xml"/>
  <Override PartName="/ppt/notesSlides/notesSlide52.xml" ContentType="application/vnd.openxmlformats-officedocument.presentationml.notesSlide+xml"/>
  <Override PartName="/ppt/notesSlides/notesSlide53.xml" ContentType="application/vnd.openxmlformats-officedocument.presentationml.notesSlide+xml"/>
  <Override PartName="/ppt/notesSlides/notesSlide54.xml" ContentType="application/vnd.openxmlformats-officedocument.presentationml.notesSlide+xml"/>
  <Override PartName="/ppt/notesSlides/notesSlide55.xml" ContentType="application/vnd.openxmlformats-officedocument.presentationml.notesSlide+xml"/>
  <Override PartName="/ppt/notesSlides/notesSlide56.xml" ContentType="application/vnd.openxmlformats-officedocument.presentationml.notesSlide+xml"/>
  <Override PartName="/ppt/notesSlides/notesSlide57.xml" ContentType="application/vnd.openxmlformats-officedocument.presentationml.notesSlide+xml"/>
  <Override PartName="/ppt/notesSlides/notesSlide58.xml" ContentType="application/vnd.openxmlformats-officedocument.presentationml.notesSlide+xml"/>
  <Override PartName="/ppt/notesSlides/notesSlide59.xml" ContentType="application/vnd.openxmlformats-officedocument.presentationml.notesSlide+xml"/>
  <Override PartName="/ppt/notesSlides/notesSlide60.xml" ContentType="application/vnd.openxmlformats-officedocument.presentationml.notesSlide+xml"/>
  <Override PartName="/ppt/notesSlides/notesSlide61.xml" ContentType="application/vnd.openxmlformats-officedocument.presentationml.notesSlide+xml"/>
  <Override PartName="/ppt/notesSlides/notesSlide62.xml" ContentType="application/vnd.openxmlformats-officedocument.presentationml.notesSlide+xml"/>
  <Override PartName="/ppt/notesSlides/notesSlide63.xml" ContentType="application/vnd.openxmlformats-officedocument.presentationml.notesSlide+xml"/>
  <Override PartName="/ppt/notesSlides/notesSlide64.xml" ContentType="application/vnd.openxmlformats-officedocument.presentationml.notesSlide+xml"/>
  <Override PartName="/ppt/notesSlides/notesSlide65.xml" ContentType="application/vnd.openxmlformats-officedocument.presentationml.notesSlide+xml"/>
  <Override PartName="/ppt/notesSlides/notesSlide66.xml" ContentType="application/vnd.openxmlformats-officedocument.presentationml.notesSlide+xml"/>
  <Override PartName="/ppt/notesSlides/notesSlide67.xml" ContentType="application/vnd.openxmlformats-officedocument.presentationml.notesSlide+xml"/>
  <Override PartName="/ppt/notesSlides/notesSlide68.xml" ContentType="application/vnd.openxmlformats-officedocument.presentationml.notesSlide+xml"/>
  <Override PartName="/ppt/notesSlides/notesSlide69.xml" ContentType="application/vnd.openxmlformats-officedocument.presentationml.notesSlide+xml"/>
  <Override PartName="/ppt/notesSlides/notesSlide70.xml" ContentType="application/vnd.openxmlformats-officedocument.presentationml.notesSlide+xml"/>
  <Override PartName="/ppt/notesSlides/notesSlide7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  <p:sldId id="294" r:id="rId40"/>
    <p:sldId id="295" r:id="rId41"/>
    <p:sldId id="296" r:id="rId42"/>
    <p:sldId id="297" r:id="rId43"/>
    <p:sldId id="298" r:id="rId44"/>
    <p:sldId id="299" r:id="rId45"/>
    <p:sldId id="300" r:id="rId46"/>
    <p:sldId id="301" r:id="rId47"/>
    <p:sldId id="302" r:id="rId48"/>
    <p:sldId id="303" r:id="rId49"/>
    <p:sldId id="304" r:id="rId50"/>
    <p:sldId id="305" r:id="rId51"/>
    <p:sldId id="306" r:id="rId52"/>
    <p:sldId id="307" r:id="rId53"/>
    <p:sldId id="308" r:id="rId54"/>
    <p:sldId id="309" r:id="rId55"/>
    <p:sldId id="310" r:id="rId56"/>
    <p:sldId id="311" r:id="rId57"/>
    <p:sldId id="312" r:id="rId58"/>
    <p:sldId id="313" r:id="rId59"/>
    <p:sldId id="314" r:id="rId60"/>
    <p:sldId id="315" r:id="rId61"/>
    <p:sldId id="316" r:id="rId62"/>
    <p:sldId id="317" r:id="rId63"/>
    <p:sldId id="318" r:id="rId64"/>
    <p:sldId id="319" r:id="rId65"/>
    <p:sldId id="320" r:id="rId66"/>
    <p:sldId id="321" r:id="rId67"/>
    <p:sldId id="322" r:id="rId68"/>
    <p:sldId id="323" r:id="rId69"/>
    <p:sldId id="324" r:id="rId70"/>
    <p:sldId id="325" r:id="rId71"/>
    <p:sldId id="326" r:id="rId72"/>
  </p:sldIdLst>
  <p:sldSz cx="9144000" cy="6858000" type="screen4x3"/>
  <p:notesSz cx="9144000" cy="6858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1122" y="9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26" Type="http://schemas.openxmlformats.org/officeDocument/2006/relationships/slide" Target="slides/slide25.xml"/><Relationship Id="rId21" Type="http://schemas.openxmlformats.org/officeDocument/2006/relationships/slide" Target="slides/slide20.xml"/><Relationship Id="rId42" Type="http://schemas.openxmlformats.org/officeDocument/2006/relationships/slide" Target="slides/slide41.xml"/><Relationship Id="rId47" Type="http://schemas.openxmlformats.org/officeDocument/2006/relationships/slide" Target="slides/slide46.xml"/><Relationship Id="rId63" Type="http://schemas.openxmlformats.org/officeDocument/2006/relationships/slide" Target="slides/slide62.xml"/><Relationship Id="rId68" Type="http://schemas.openxmlformats.org/officeDocument/2006/relationships/slide" Target="slides/slide67.xml"/><Relationship Id="rId16" Type="http://schemas.openxmlformats.org/officeDocument/2006/relationships/slide" Target="slides/slide1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slide" Target="slides/slide44.xml"/><Relationship Id="rId53" Type="http://schemas.openxmlformats.org/officeDocument/2006/relationships/slide" Target="slides/slide52.xml"/><Relationship Id="rId58" Type="http://schemas.openxmlformats.org/officeDocument/2006/relationships/slide" Target="slides/slide57.xml"/><Relationship Id="rId66" Type="http://schemas.openxmlformats.org/officeDocument/2006/relationships/slide" Target="slides/slide65.xml"/><Relationship Id="rId74" Type="http://schemas.openxmlformats.org/officeDocument/2006/relationships/presProps" Target="presProps.xml"/><Relationship Id="rId5" Type="http://schemas.openxmlformats.org/officeDocument/2006/relationships/slide" Target="slides/slide4.xml"/><Relationship Id="rId61" Type="http://schemas.openxmlformats.org/officeDocument/2006/relationships/slide" Target="slides/slide60.xml"/><Relationship Id="rId19" Type="http://schemas.openxmlformats.org/officeDocument/2006/relationships/slide" Target="slides/slide1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slide" Target="slides/slide47.xml"/><Relationship Id="rId56" Type="http://schemas.openxmlformats.org/officeDocument/2006/relationships/slide" Target="slides/slide55.xml"/><Relationship Id="rId64" Type="http://schemas.openxmlformats.org/officeDocument/2006/relationships/slide" Target="slides/slide63.xml"/><Relationship Id="rId69" Type="http://schemas.openxmlformats.org/officeDocument/2006/relationships/slide" Target="slides/slide68.xml"/><Relationship Id="rId77" Type="http://schemas.openxmlformats.org/officeDocument/2006/relationships/tableStyles" Target="tableStyles.xml"/><Relationship Id="rId8" Type="http://schemas.openxmlformats.org/officeDocument/2006/relationships/slide" Target="slides/slide7.xml"/><Relationship Id="rId51" Type="http://schemas.openxmlformats.org/officeDocument/2006/relationships/slide" Target="slides/slide50.xml"/><Relationship Id="rId72" Type="http://schemas.openxmlformats.org/officeDocument/2006/relationships/slide" Target="slides/slide71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slide" Target="slides/slide45.xml"/><Relationship Id="rId59" Type="http://schemas.openxmlformats.org/officeDocument/2006/relationships/slide" Target="slides/slide58.xml"/><Relationship Id="rId67" Type="http://schemas.openxmlformats.org/officeDocument/2006/relationships/slide" Target="slides/slide66.xml"/><Relationship Id="rId20" Type="http://schemas.openxmlformats.org/officeDocument/2006/relationships/slide" Target="slides/slide19.xml"/><Relationship Id="rId41" Type="http://schemas.openxmlformats.org/officeDocument/2006/relationships/slide" Target="slides/slide40.xml"/><Relationship Id="rId54" Type="http://schemas.openxmlformats.org/officeDocument/2006/relationships/slide" Target="slides/slide53.xml"/><Relationship Id="rId62" Type="http://schemas.openxmlformats.org/officeDocument/2006/relationships/slide" Target="slides/slide61.xml"/><Relationship Id="rId70" Type="http://schemas.openxmlformats.org/officeDocument/2006/relationships/slide" Target="slides/slide69.xml"/><Relationship Id="rId75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slide" Target="slides/slide48.xml"/><Relationship Id="rId57" Type="http://schemas.openxmlformats.org/officeDocument/2006/relationships/slide" Target="slides/slide56.xml"/><Relationship Id="rId10" Type="http://schemas.openxmlformats.org/officeDocument/2006/relationships/slide" Target="slides/slide9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52" Type="http://schemas.openxmlformats.org/officeDocument/2006/relationships/slide" Target="slides/slide51.xml"/><Relationship Id="rId60" Type="http://schemas.openxmlformats.org/officeDocument/2006/relationships/slide" Target="slides/slide59.xml"/><Relationship Id="rId65" Type="http://schemas.openxmlformats.org/officeDocument/2006/relationships/slide" Target="slides/slide64.xml"/><Relationship Id="rId73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9" Type="http://schemas.openxmlformats.org/officeDocument/2006/relationships/slide" Target="slides/slide38.xml"/><Relationship Id="rId34" Type="http://schemas.openxmlformats.org/officeDocument/2006/relationships/slide" Target="slides/slide33.xml"/><Relationship Id="rId50" Type="http://schemas.openxmlformats.org/officeDocument/2006/relationships/slide" Target="slides/slide49.xml"/><Relationship Id="rId55" Type="http://schemas.openxmlformats.org/officeDocument/2006/relationships/slide" Target="slides/slide54.xml"/><Relationship Id="rId76" Type="http://schemas.openxmlformats.org/officeDocument/2006/relationships/theme" Target="theme/theme1.xml"/><Relationship Id="rId7" Type="http://schemas.openxmlformats.org/officeDocument/2006/relationships/slide" Target="slides/slide6.xml"/><Relationship Id="rId71" Type="http://schemas.openxmlformats.org/officeDocument/2006/relationships/slide" Target="slides/slide70.xml"/><Relationship Id="rId2" Type="http://schemas.openxmlformats.org/officeDocument/2006/relationships/slide" Target="slides/slide1.xml"/><Relationship Id="rId29" Type="http://schemas.openxmlformats.org/officeDocument/2006/relationships/slide" Target="slides/slide28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6889258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0.xml"/><Relationship Id="rId1" Type="http://schemas.openxmlformats.org/officeDocument/2006/relationships/notesMaster" Target="../notesMasters/notesMaster1.xml"/></Relationships>
</file>

<file path=ppt/notesSlides/_rels/notesSlide4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1.xml"/><Relationship Id="rId1" Type="http://schemas.openxmlformats.org/officeDocument/2006/relationships/notesMaster" Target="../notesMasters/notesMaster1.xml"/></Relationships>
</file>

<file path=ppt/notesSlides/_rels/notesSlide4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2.xml"/><Relationship Id="rId1" Type="http://schemas.openxmlformats.org/officeDocument/2006/relationships/notesMaster" Target="../notesMasters/notesMaster1.xml"/></Relationships>
</file>

<file path=ppt/notesSlides/_rels/notesSlide4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3.xml"/><Relationship Id="rId1" Type="http://schemas.openxmlformats.org/officeDocument/2006/relationships/notesMaster" Target="../notesMasters/notesMaster1.xml"/></Relationships>
</file>

<file path=ppt/notesSlides/_rels/notesSlide4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4.xml"/><Relationship Id="rId1" Type="http://schemas.openxmlformats.org/officeDocument/2006/relationships/notesMaster" Target="../notesMasters/notesMaster1.xml"/></Relationships>
</file>

<file path=ppt/notesSlides/_rels/notesSlide4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5.xml"/><Relationship Id="rId1" Type="http://schemas.openxmlformats.org/officeDocument/2006/relationships/notesMaster" Target="../notesMasters/notesMaster1.xml"/></Relationships>
</file>

<file path=ppt/notesSlides/_rels/notesSlide4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6.xml"/><Relationship Id="rId1" Type="http://schemas.openxmlformats.org/officeDocument/2006/relationships/notesMaster" Target="../notesMasters/notesMaster1.xml"/></Relationships>
</file>

<file path=ppt/notesSlides/_rels/notesSlide4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7.xml"/><Relationship Id="rId1" Type="http://schemas.openxmlformats.org/officeDocument/2006/relationships/notesMaster" Target="../notesMasters/notesMaster1.xml"/></Relationships>
</file>

<file path=ppt/notesSlides/_rels/notesSlide4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8.xml"/><Relationship Id="rId1" Type="http://schemas.openxmlformats.org/officeDocument/2006/relationships/notesMaster" Target="../notesMasters/notesMaster1.xml"/></Relationships>
</file>

<file path=ppt/notesSlides/_rels/notesSlide4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0.xml"/><Relationship Id="rId1" Type="http://schemas.openxmlformats.org/officeDocument/2006/relationships/notesMaster" Target="../notesMasters/notesMaster1.xml"/></Relationships>
</file>

<file path=ppt/notesSlides/_rels/notesSlide5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1.xml"/><Relationship Id="rId1" Type="http://schemas.openxmlformats.org/officeDocument/2006/relationships/notesMaster" Target="../notesMasters/notesMaster1.xml"/></Relationships>
</file>

<file path=ppt/notesSlides/_rels/notesSlide5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2.xml"/><Relationship Id="rId1" Type="http://schemas.openxmlformats.org/officeDocument/2006/relationships/notesMaster" Target="../notesMasters/notesMaster1.xml"/></Relationships>
</file>

<file path=ppt/notesSlides/_rels/notesSlide5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3.xml"/><Relationship Id="rId1" Type="http://schemas.openxmlformats.org/officeDocument/2006/relationships/notesMaster" Target="../notesMasters/notesMaster1.xml"/></Relationships>
</file>

<file path=ppt/notesSlides/_rels/notesSlide5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4.xml"/><Relationship Id="rId1" Type="http://schemas.openxmlformats.org/officeDocument/2006/relationships/notesMaster" Target="../notesMasters/notesMaster1.xml"/></Relationships>
</file>

<file path=ppt/notesSlides/_rels/notesSlide5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5.xml"/><Relationship Id="rId1" Type="http://schemas.openxmlformats.org/officeDocument/2006/relationships/notesMaster" Target="../notesMasters/notesMaster1.xml"/></Relationships>
</file>

<file path=ppt/notesSlides/_rels/notesSlide5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6.xml"/><Relationship Id="rId1" Type="http://schemas.openxmlformats.org/officeDocument/2006/relationships/notesMaster" Target="../notesMasters/notesMaster1.xml"/></Relationships>
</file>

<file path=ppt/notesSlides/_rels/notesSlide5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7.xml"/><Relationship Id="rId1" Type="http://schemas.openxmlformats.org/officeDocument/2006/relationships/notesMaster" Target="../notesMasters/notesMaster1.xml"/></Relationships>
</file>

<file path=ppt/notesSlides/_rels/notesSlide5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8.xml"/><Relationship Id="rId1" Type="http://schemas.openxmlformats.org/officeDocument/2006/relationships/notesMaster" Target="../notesMasters/notesMaster1.xml"/></Relationships>
</file>

<file path=ppt/notesSlides/_rels/notesSlide5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0.xml"/><Relationship Id="rId1" Type="http://schemas.openxmlformats.org/officeDocument/2006/relationships/notesMaster" Target="../notesMasters/notesMaster1.xml"/></Relationships>
</file>

<file path=ppt/notesSlides/_rels/notesSlide6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1.xml"/><Relationship Id="rId1" Type="http://schemas.openxmlformats.org/officeDocument/2006/relationships/notesMaster" Target="../notesMasters/notesMaster1.xml"/></Relationships>
</file>

<file path=ppt/notesSlides/_rels/notesSlide6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2.xml"/><Relationship Id="rId1" Type="http://schemas.openxmlformats.org/officeDocument/2006/relationships/notesMaster" Target="../notesMasters/notesMaster1.xml"/></Relationships>
</file>

<file path=ppt/notesSlides/_rels/notesSlide6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3.xml"/><Relationship Id="rId1" Type="http://schemas.openxmlformats.org/officeDocument/2006/relationships/notesMaster" Target="../notesMasters/notesMaster1.xml"/></Relationships>
</file>

<file path=ppt/notesSlides/_rels/notesSlide6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4.xml"/><Relationship Id="rId1" Type="http://schemas.openxmlformats.org/officeDocument/2006/relationships/notesMaster" Target="../notesMasters/notesMaster1.xml"/></Relationships>
</file>

<file path=ppt/notesSlides/_rels/notesSlide6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5.xml"/><Relationship Id="rId1" Type="http://schemas.openxmlformats.org/officeDocument/2006/relationships/notesMaster" Target="../notesMasters/notesMaster1.xml"/></Relationships>
</file>

<file path=ppt/notesSlides/_rels/notesSlide6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6.xml"/><Relationship Id="rId1" Type="http://schemas.openxmlformats.org/officeDocument/2006/relationships/notesMaster" Target="../notesMasters/notesMaster1.xml"/></Relationships>
</file>

<file path=ppt/notesSlides/_rels/notesSlide6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7.xml"/><Relationship Id="rId1" Type="http://schemas.openxmlformats.org/officeDocument/2006/relationships/notesMaster" Target="../notesMasters/notesMaster1.xml"/></Relationships>
</file>

<file path=ppt/notesSlides/_rels/notesSlide6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8.xml"/><Relationship Id="rId1" Type="http://schemas.openxmlformats.org/officeDocument/2006/relationships/notesMaster" Target="../notesMasters/notesMaster1.xml"/></Relationships>
</file>

<file path=ppt/notesSlides/_rels/notesSlide6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0.xml"/><Relationship Id="rId1" Type="http://schemas.openxmlformats.org/officeDocument/2006/relationships/notesMaster" Target="../notesMasters/notesMaster1.xml"/></Relationships>
</file>

<file path=ppt/notesSlides/_rels/notesSlide7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3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4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5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6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7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 fontScale="25000" lnSpcReduction="20000"/>
          </a:bodyPr>
          <a:lstStyle/>
          <a:p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Slide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4/19/2018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4/19/2018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4/19/2018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4/19/2018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4/19/2018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4/19/2018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5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5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5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5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5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4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4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4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5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5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5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5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5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5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5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5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5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5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9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4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0.xml"/><Relationship Id="rId1" Type="http://schemas.openxmlformats.org/officeDocument/2006/relationships/slideLayout" Target="../slideLayouts/slideLayout5.xml"/></Relationships>
</file>

<file path=ppt/slides/_rels/slide4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1.xml"/><Relationship Id="rId1" Type="http://schemas.openxmlformats.org/officeDocument/2006/relationships/slideLayout" Target="../slideLayouts/slideLayout5.xml"/></Relationships>
</file>

<file path=ppt/slides/_rels/slide4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2.xml"/><Relationship Id="rId1" Type="http://schemas.openxmlformats.org/officeDocument/2006/relationships/slideLayout" Target="../slideLayouts/slideLayout5.xml"/></Relationships>
</file>

<file path=ppt/slides/_rels/slide4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3.xml"/><Relationship Id="rId1" Type="http://schemas.openxmlformats.org/officeDocument/2006/relationships/slideLayout" Target="../slideLayouts/slideLayout5.xml"/></Relationships>
</file>

<file path=ppt/slides/_rels/slide4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4.xml"/><Relationship Id="rId1" Type="http://schemas.openxmlformats.org/officeDocument/2006/relationships/slideLayout" Target="../slideLayouts/slideLayout5.xml"/></Relationships>
</file>

<file path=ppt/slides/_rels/slide4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5.xml"/><Relationship Id="rId1" Type="http://schemas.openxmlformats.org/officeDocument/2006/relationships/slideLayout" Target="../slideLayouts/slideLayout5.xml"/></Relationships>
</file>

<file path=ppt/slides/_rels/slide4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6.xml"/><Relationship Id="rId1" Type="http://schemas.openxmlformats.org/officeDocument/2006/relationships/slideLayout" Target="../slideLayouts/slideLayout5.xml"/></Relationships>
</file>

<file path=ppt/slides/_rels/slide4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7.xml"/><Relationship Id="rId1" Type="http://schemas.openxmlformats.org/officeDocument/2006/relationships/slideLayout" Target="../slideLayouts/slideLayout5.xml"/></Relationships>
</file>

<file path=ppt/slides/_rels/slide4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8.xml"/><Relationship Id="rId1" Type="http://schemas.openxmlformats.org/officeDocument/2006/relationships/slideLayout" Target="../slideLayouts/slideLayout5.xml"/></Relationships>
</file>

<file path=ppt/slides/_rels/slide4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9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5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0.xml"/><Relationship Id="rId1" Type="http://schemas.openxmlformats.org/officeDocument/2006/relationships/slideLayout" Target="../slideLayouts/slideLayout5.xml"/></Relationships>
</file>

<file path=ppt/slides/_rels/slide5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1.xml"/><Relationship Id="rId1" Type="http://schemas.openxmlformats.org/officeDocument/2006/relationships/slideLayout" Target="../slideLayouts/slideLayout5.xml"/></Relationships>
</file>

<file path=ppt/slides/_rels/slide5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2.xml"/><Relationship Id="rId1" Type="http://schemas.openxmlformats.org/officeDocument/2006/relationships/slideLayout" Target="../slideLayouts/slideLayout5.xml"/></Relationships>
</file>

<file path=ppt/slides/_rels/slide5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3.xml"/><Relationship Id="rId1" Type="http://schemas.openxmlformats.org/officeDocument/2006/relationships/slideLayout" Target="../slideLayouts/slideLayout5.xml"/></Relationships>
</file>

<file path=ppt/slides/_rels/slide5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4.xml"/><Relationship Id="rId1" Type="http://schemas.openxmlformats.org/officeDocument/2006/relationships/slideLayout" Target="../slideLayouts/slideLayout5.xml"/></Relationships>
</file>

<file path=ppt/slides/_rels/slide5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5.xml"/><Relationship Id="rId1" Type="http://schemas.openxmlformats.org/officeDocument/2006/relationships/slideLayout" Target="../slideLayouts/slideLayout5.xml"/></Relationships>
</file>

<file path=ppt/slides/_rels/slide5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6.xml"/><Relationship Id="rId1" Type="http://schemas.openxmlformats.org/officeDocument/2006/relationships/slideLayout" Target="../slideLayouts/slideLayout5.xml"/></Relationships>
</file>

<file path=ppt/slides/_rels/slide5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7.xml"/><Relationship Id="rId1" Type="http://schemas.openxmlformats.org/officeDocument/2006/relationships/slideLayout" Target="../slideLayouts/slideLayout5.xml"/></Relationships>
</file>

<file path=ppt/slides/_rels/slide5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8.xml"/><Relationship Id="rId1" Type="http://schemas.openxmlformats.org/officeDocument/2006/relationships/slideLayout" Target="../slideLayouts/slideLayout5.xml"/></Relationships>
</file>

<file path=ppt/slides/_rels/slide5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9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5.xml"/></Relationships>
</file>

<file path=ppt/slides/_rels/slide6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0.xml"/><Relationship Id="rId1" Type="http://schemas.openxmlformats.org/officeDocument/2006/relationships/slideLayout" Target="../slideLayouts/slideLayout5.xml"/></Relationships>
</file>

<file path=ppt/slides/_rels/slide6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1.xml"/><Relationship Id="rId1" Type="http://schemas.openxmlformats.org/officeDocument/2006/relationships/slideLayout" Target="../slideLayouts/slideLayout5.xml"/></Relationships>
</file>

<file path=ppt/slides/_rels/slide6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2.xml"/><Relationship Id="rId1" Type="http://schemas.openxmlformats.org/officeDocument/2006/relationships/slideLayout" Target="../slideLayouts/slideLayout5.xml"/></Relationships>
</file>

<file path=ppt/slides/_rels/slide6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3.xml"/><Relationship Id="rId1" Type="http://schemas.openxmlformats.org/officeDocument/2006/relationships/slideLayout" Target="../slideLayouts/slideLayout5.xml"/></Relationships>
</file>

<file path=ppt/slides/_rels/slide6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4.xml"/><Relationship Id="rId1" Type="http://schemas.openxmlformats.org/officeDocument/2006/relationships/slideLayout" Target="../slideLayouts/slideLayout5.xml"/></Relationships>
</file>

<file path=ppt/slides/_rels/slide6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5.xml"/><Relationship Id="rId1" Type="http://schemas.openxmlformats.org/officeDocument/2006/relationships/slideLayout" Target="../slideLayouts/slideLayout5.xml"/></Relationships>
</file>

<file path=ppt/slides/_rels/slide6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6.xml"/><Relationship Id="rId1" Type="http://schemas.openxmlformats.org/officeDocument/2006/relationships/slideLayout" Target="../slideLayouts/slideLayout4.xml"/></Relationships>
</file>

<file path=ppt/slides/_rels/slide6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7.xml"/><Relationship Id="rId1" Type="http://schemas.openxmlformats.org/officeDocument/2006/relationships/slideLayout" Target="../slideLayouts/slideLayout4.xml"/></Relationships>
</file>

<file path=ppt/slides/_rels/slide6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8.xml"/><Relationship Id="rId1" Type="http://schemas.openxmlformats.org/officeDocument/2006/relationships/slideLayout" Target="../slideLayouts/slideLayout5.xml"/></Relationships>
</file>

<file path=ppt/slides/_rels/slide6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9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7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0.xml"/><Relationship Id="rId1" Type="http://schemas.openxmlformats.org/officeDocument/2006/relationships/slideLayout" Target="../slideLayouts/slideLayout5.xml"/></Relationships>
</file>

<file path=ppt/slides/_rels/slide7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1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 rot="21180000">
            <a:off x="669406" y="5134168"/>
            <a:ext cx="1014534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sz="5800" b="1" i="1" spc="630" dirty="0">
                <a:solidFill>
                  <a:srgbClr val="FFFFFF"/>
                </a:solidFill>
                <a:latin typeface="Yu Gothic UI Semibold"/>
                <a:cs typeface="Yu Gothic UI Semibold"/>
              </a:rPr>
              <a:t>4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2087299" y="3006899"/>
            <a:ext cx="4597400" cy="55143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4315"/>
              </a:lnSpc>
            </a:pPr>
            <a:r>
              <a:rPr sz="3600" dirty="0" err="1" smtClean="0">
                <a:solidFill>
                  <a:srgbClr val="231F20"/>
                </a:solidFill>
                <a:latin typeface="標楷體"/>
                <a:cs typeface="標楷體"/>
              </a:rPr>
              <a:t>十七岁还是二十五岁</a:t>
            </a:r>
            <a:r>
              <a:rPr sz="3600" dirty="0" smtClean="0">
                <a:solidFill>
                  <a:srgbClr val="231F20"/>
                </a:solidFill>
                <a:latin typeface="標楷體"/>
                <a:cs typeface="標楷體"/>
              </a:rPr>
              <a:t>？</a:t>
            </a:r>
            <a:endParaRPr sz="3600" dirty="0">
              <a:latin typeface="標楷體"/>
              <a:cs typeface="標楷體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99299" y="3692041"/>
            <a:ext cx="2619375" cy="304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2870"/>
              </a:lnSpc>
            </a:pP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17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or</a:t>
            </a:r>
            <a:r>
              <a:rPr sz="2400" b="1" spc="-4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dirty="0">
                <a:solidFill>
                  <a:srgbClr val="075295"/>
                </a:solidFill>
                <a:latin typeface="Times New Roman"/>
                <a:cs typeface="Times New Roman"/>
              </a:rPr>
              <a:t>25-</a:t>
            </a:r>
            <a:r>
              <a:rPr sz="2400" b="1" spc="-270" dirty="0">
                <a:solidFill>
                  <a:srgbClr val="075295"/>
                </a:solidFill>
                <a:latin typeface="Times New Roman"/>
                <a:cs typeface="Times New Roman"/>
              </a:rPr>
              <a:t>Y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ears</a:t>
            </a:r>
            <a:r>
              <a:rPr sz="2400" b="1" spc="-5" dirty="0">
                <a:solidFill>
                  <a:srgbClr val="075295"/>
                </a:solidFill>
                <a:latin typeface="Times New Roman"/>
                <a:cs typeface="Times New Roman"/>
              </a:rPr>
              <a:t> </a:t>
            </a:r>
            <a:r>
              <a:rPr sz="2400" b="1" spc="-15" dirty="0">
                <a:solidFill>
                  <a:srgbClr val="075295"/>
                </a:solidFill>
                <a:latin typeface="Times New Roman"/>
                <a:cs typeface="Times New Roman"/>
              </a:rPr>
              <a:t>Old?</a:t>
            </a:r>
            <a:endParaRPr sz="2400" dirty="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099299" y="2354999"/>
            <a:ext cx="1168400" cy="46166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3600"/>
              </a:lnSpc>
            </a:pPr>
            <a:r>
              <a:rPr sz="3000" dirty="0" err="1" smtClean="0">
                <a:solidFill>
                  <a:srgbClr val="31377D"/>
                </a:solidFill>
                <a:latin typeface="標楷體"/>
                <a:cs typeface="標楷體"/>
              </a:rPr>
              <a:t>第一课</a:t>
            </a:r>
            <a:endParaRPr sz="3000" dirty="0">
              <a:latin typeface="標楷體"/>
              <a:cs typeface="標楷體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I-9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厉害</a:t>
            </a:r>
            <a:endParaRPr sz="14800" dirty="0">
              <a:latin typeface="標楷體"/>
              <a:cs typeface="標楷體"/>
            </a:endParaRPr>
          </a:p>
          <a:p>
            <a:pPr marR="23056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lìhài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3416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impressive, good, awesome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I-10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加班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jiābān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1306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work overtime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476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3334385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类</a:t>
            </a:r>
            <a:endParaRPr sz="14800" dirty="0">
              <a:latin typeface="標楷體"/>
              <a:cs typeface="標楷體"/>
            </a:endParaRPr>
          </a:p>
          <a:p>
            <a:pPr marR="33343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lèi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850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(M) kind, type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8" y="942851"/>
            <a:ext cx="849122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I-12</a:t>
            </a:r>
            <a:endParaRPr sz="3000" dirty="0">
              <a:latin typeface="Times New Roman"/>
              <a:cs typeface="Times New Roman"/>
            </a:endParaRPr>
          </a:p>
          <a:p>
            <a:pPr marR="10541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恐怖片</a:t>
            </a:r>
            <a:endParaRPr sz="14800" dirty="0">
              <a:latin typeface="標楷體"/>
              <a:cs typeface="標楷體"/>
            </a:endParaRPr>
          </a:p>
          <a:p>
            <a:pPr marR="10541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kǒngbùpiàn</a:t>
            </a:r>
            <a:endParaRPr sz="7200" dirty="0">
              <a:latin typeface="Times New Roman"/>
              <a:cs typeface="Times New Roman"/>
            </a:endParaRPr>
          </a:p>
          <a:p>
            <a:pPr marL="12700"/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/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N) horror movie (</a:t>
            </a: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恐怖</a:t>
            </a:r>
            <a:r>
              <a:rPr sz="3200" spc="-805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kǒngbù, scary; </a:t>
            </a: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片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</a:t>
            </a:r>
            <a:r>
              <a:rPr sz="3200" dirty="0" err="1">
                <a:solidFill>
                  <a:srgbClr val="231F20"/>
                </a:solidFill>
                <a:latin typeface="Times New Roman"/>
                <a:cs typeface="Times New Roman"/>
              </a:rPr>
              <a:t>piàn</a:t>
            </a:r>
            <a:r>
              <a:rPr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,</a:t>
            </a:r>
            <a:r>
              <a:rPr lang="zh-TW" altLang="en-US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 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ﬁlm)</a:t>
            </a:r>
            <a:endParaRPr lang="en-US" altLang="zh-TW" sz="3200" dirty="0" smtClean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8" y="942851"/>
            <a:ext cx="849122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I-13</a:t>
            </a:r>
            <a:endParaRPr sz="3000" dirty="0">
              <a:latin typeface="Times New Roman"/>
              <a:cs typeface="Times New Roman"/>
            </a:endParaRPr>
          </a:p>
          <a:p>
            <a:pPr marR="1054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爱情片</a:t>
            </a:r>
            <a:endParaRPr sz="14800" dirty="0">
              <a:latin typeface="標楷體"/>
              <a:cs typeface="標楷體"/>
            </a:endParaRPr>
          </a:p>
          <a:p>
            <a:pPr marR="104775" algn="ctr">
              <a:lnSpc>
                <a:spcPct val="100000"/>
              </a:lnSpc>
              <a:spcBef>
                <a:spcPts val="655"/>
              </a:spcBef>
            </a:pP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àiqíngpiàn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3"/>
          <p:cNvSpPr txBox="1"/>
          <p:nvPr/>
        </p:nvSpPr>
        <p:spPr>
          <a:xfrm>
            <a:off x="383299" y="5745018"/>
            <a:ext cx="8760701" cy="492443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/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(N) love story or romance movie </a:t>
            </a:r>
            <a:r>
              <a:rPr lang="en-US" altLang="zh-TW" sz="3200" spc="-5" dirty="0" smtClean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lang="zh-TW" altLang="en-US" sz="3200" dirty="0" smtClean="0">
                <a:solidFill>
                  <a:srgbClr val="231F20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爱情</a:t>
            </a:r>
            <a:r>
              <a:rPr lang="zh-TW" altLang="en-US" sz="3200" spc="-800" dirty="0" smtClean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lang="en-US" altLang="zh-TW" sz="3200" dirty="0" err="1" smtClean="0">
                <a:solidFill>
                  <a:srgbClr val="231F20"/>
                </a:solidFill>
                <a:latin typeface="Times New Roman"/>
                <a:cs typeface="Times New Roman"/>
              </a:rPr>
              <a:t>àiqíng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/>
                <a:cs typeface="Times New Roman"/>
              </a:rPr>
              <a:t>, love)</a:t>
            </a:r>
            <a:endParaRPr lang="en-US" altLang="zh-TW" sz="3200" dirty="0" smtClean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I-14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吓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xià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352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be scared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I-15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哭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kū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62813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cry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I-16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上瘾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shàngyǐn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1949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to get hooked on, addicted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I-17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刺激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cìjī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784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stimulating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I-18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简直</a:t>
            </a:r>
            <a:endParaRPr sz="14800" dirty="0">
              <a:latin typeface="標楷體"/>
              <a:cs typeface="標楷體"/>
            </a:endParaRPr>
          </a:p>
          <a:p>
            <a:pPr marR="24009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jiǎnzhí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064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simpl</a:t>
            </a:r>
            <a:r>
              <a:rPr sz="3200" spc="-210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, really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小玲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Xiǎolíng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84899" y="5745018"/>
            <a:ext cx="27571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Xiaoling, female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944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I-19</a:t>
            </a:r>
            <a:endParaRPr sz="3000" dirty="0">
              <a:latin typeface="Times New Roman"/>
              <a:cs typeface="Times New Roman"/>
            </a:endParaRPr>
          </a:p>
          <a:p>
            <a:pPr marR="24015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胆子</a:t>
            </a:r>
            <a:endParaRPr sz="14800" dirty="0">
              <a:latin typeface="標楷體"/>
              <a:cs typeface="標楷體"/>
            </a:endParaRPr>
          </a:p>
          <a:p>
            <a:pPr marR="24015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dǎnzi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85813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guts, courage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I-20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部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015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(M) measure word for movies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83298" y="942851"/>
            <a:ext cx="8491220" cy="552971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I-21</a:t>
            </a:r>
            <a:endParaRPr sz="3000" dirty="0">
              <a:latin typeface="Times New Roman"/>
              <a:cs typeface="Times New Roman"/>
            </a:endParaRPr>
          </a:p>
          <a:p>
            <a:pPr marR="10541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限制级</a:t>
            </a:r>
            <a:endParaRPr sz="14800" dirty="0">
              <a:latin typeface="標楷體"/>
              <a:cs typeface="標楷體"/>
            </a:endParaRPr>
          </a:p>
          <a:p>
            <a:pPr marR="10477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xiànzhìjí</a:t>
            </a:r>
            <a:endParaRPr sz="7200" dirty="0">
              <a:latin typeface="Times New Roman"/>
              <a:cs typeface="Times New Roman"/>
            </a:endParaRPr>
          </a:p>
          <a:p>
            <a:pPr marL="12700"/>
            <a:endParaRPr lang="en-US" sz="3200" dirty="0" smtClean="0">
              <a:solidFill>
                <a:srgbClr val="231F20"/>
              </a:solidFill>
              <a:latin typeface="Times New Roman"/>
              <a:cs typeface="Times New Roman"/>
            </a:endParaRPr>
          </a:p>
          <a:p>
            <a:pPr marL="12700"/>
            <a:r>
              <a:rPr sz="32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(</a:t>
            </a:r>
            <a:r>
              <a:rPr sz="3200" dirty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N) restricted (viewing for movies) </a:t>
            </a:r>
            <a:r>
              <a:rPr sz="3200" spc="-5" dirty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(</a:t>
            </a:r>
            <a:r>
              <a:rPr sz="3200" dirty="0" err="1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限制</a:t>
            </a:r>
            <a:r>
              <a:rPr lang="zh-TW" altLang="en-US" sz="32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sz="3200" spc="-8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sz="3200" dirty="0" err="1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xiànzhì</a:t>
            </a:r>
            <a:r>
              <a:rPr sz="32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,</a:t>
            </a:r>
            <a:r>
              <a:rPr lang="en-US" sz="32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restricted;</a:t>
            </a:r>
            <a:r>
              <a:rPr lang="en-US" altLang="zh-TW" sz="3200" spc="-1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lang="zh-TW" altLang="en-US" sz="32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级 </a:t>
            </a:r>
            <a:r>
              <a:rPr lang="zh-TW" altLang="en-US" sz="3200" spc="-8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-</a:t>
            </a:r>
            <a:r>
              <a:rPr lang="en-US" altLang="zh-TW" sz="3200" spc="-105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j</a:t>
            </a:r>
            <a:r>
              <a:rPr lang="en-US" altLang="zh-TW" sz="3200" dirty="0" smtClean="0">
                <a:solidFill>
                  <a:srgbClr val="231F20"/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, level)</a:t>
            </a:r>
            <a:endParaRPr lang="en-US" altLang="zh-TW" sz="3200" dirty="0" smtClean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342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I-22</a:t>
            </a:r>
            <a:endParaRPr sz="3000" dirty="0">
              <a:latin typeface="Times New Roman"/>
              <a:cs typeface="Times New Roman"/>
            </a:endParaRPr>
          </a:p>
          <a:p>
            <a:pPr marR="14617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电影院</a:t>
            </a:r>
            <a:endParaRPr sz="14800" dirty="0">
              <a:latin typeface="標楷體"/>
              <a:cs typeface="標楷體"/>
            </a:endParaRPr>
          </a:p>
          <a:p>
            <a:pPr marR="14624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diànyǐngyuàn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919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cinema, movie theater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546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I-23</a:t>
            </a:r>
            <a:endParaRPr sz="3000" dirty="0">
              <a:latin typeface="Times New Roman"/>
              <a:cs typeface="Times New Roman"/>
            </a:endParaRPr>
          </a:p>
          <a:p>
            <a:pPr marR="33413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呃</a:t>
            </a:r>
            <a:endParaRPr sz="14800" dirty="0">
              <a:latin typeface="標楷體"/>
              <a:cs typeface="標楷體"/>
            </a:endParaRPr>
          </a:p>
          <a:p>
            <a:pPr marR="33413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è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76669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(Ptc) uh, interjection indicating embarrassment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建设公司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jiànshè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gōngsī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84899" y="5745018"/>
            <a:ext cx="362648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construction company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I-24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业务经理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yèwù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jīnglǐ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84899" y="5745018"/>
            <a:ext cx="29038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business manager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I-25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室内设计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shìnèi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shèjì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84899" y="5745018"/>
            <a:ext cx="23850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interior design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213923" y="942851"/>
            <a:ext cx="660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I-26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温暖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wēnnuǎn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748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warm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目前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mùqián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647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currently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I-2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阿建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Ājiàn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62466" y="5745018"/>
            <a:ext cx="19221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Ajian, male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所</a:t>
            </a:r>
            <a:endParaRPr sz="14800" dirty="0">
              <a:latin typeface="標楷體"/>
              <a:cs typeface="標楷體"/>
            </a:endParaRPr>
          </a:p>
          <a:p>
            <a:pPr marR="3310254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suǒ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9466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(M) measure word for schools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就读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jiùdú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0126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be enrolled as a student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1024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II-5</a:t>
            </a:r>
            <a:endParaRPr sz="3000" dirty="0">
              <a:latin typeface="Times New Roman"/>
              <a:cs typeface="Times New Roman"/>
            </a:endParaRPr>
          </a:p>
          <a:p>
            <a:pPr marR="14300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不至于</a:t>
            </a:r>
            <a:endParaRPr sz="14800" dirty="0">
              <a:latin typeface="標楷體"/>
              <a:cs typeface="標楷體"/>
            </a:endParaRPr>
          </a:p>
          <a:p>
            <a:pPr marR="14300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búzhìyú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801750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not so, not to that degree, not so much that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II-6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但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656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(Conj) but, however (formal)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II-7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放学</a:t>
            </a:r>
            <a:endParaRPr sz="14800" dirty="0">
              <a:latin typeface="標楷體"/>
              <a:cs typeface="標楷體"/>
            </a:endParaRPr>
          </a:p>
          <a:p>
            <a:pPr marR="23698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fàngxué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3347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(Vp) after school, when school lets out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2228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II-8</a:t>
            </a:r>
            <a:endParaRPr sz="3000" dirty="0">
              <a:latin typeface="Times New Roman"/>
              <a:cs typeface="Times New Roman"/>
            </a:endParaRPr>
          </a:p>
          <a:p>
            <a:pPr marR="330962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后</a:t>
            </a:r>
            <a:endParaRPr sz="14800" dirty="0">
              <a:latin typeface="標楷體"/>
              <a:cs typeface="標楷體"/>
            </a:endParaRPr>
          </a:p>
          <a:p>
            <a:pPr marR="33096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hòu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6207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afterwards (formal)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1626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II-9</a:t>
            </a:r>
            <a:endParaRPr sz="3000" dirty="0">
              <a:latin typeface="Times New Roman"/>
              <a:cs typeface="Times New Roman"/>
            </a:endParaRPr>
          </a:p>
          <a:p>
            <a:pPr marR="23698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解决</a:t>
            </a:r>
            <a:endParaRPr sz="14800" dirty="0">
              <a:latin typeface="標楷體"/>
              <a:cs typeface="標楷體"/>
            </a:endParaRPr>
          </a:p>
          <a:p>
            <a:pPr marR="23691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jiějué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647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take care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寂寞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jímò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86563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lonely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094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</a:t>
            </a:r>
            <a:r>
              <a:rPr sz="3000" spc="-114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1</a:t>
            </a:r>
            <a:endParaRPr sz="3000" dirty="0">
              <a:latin typeface="Times New Roman"/>
              <a:cs typeface="Times New Roman"/>
            </a:endParaRPr>
          </a:p>
          <a:p>
            <a:pPr marR="2458085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网友</a:t>
            </a:r>
            <a:endParaRPr sz="14800" dirty="0">
              <a:latin typeface="標楷體"/>
              <a:cs typeface="標楷體"/>
            </a:endParaRPr>
          </a:p>
          <a:p>
            <a:pPr marR="24580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wǎngyǒu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9375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online friends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陪伴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péibàn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2400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keep somebody company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I-3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聊天室</a:t>
            </a:r>
            <a:endParaRPr sz="14800" dirty="0">
              <a:latin typeface="標楷體"/>
              <a:cs typeface="標楷體"/>
            </a:endParaRPr>
          </a:p>
          <a:p>
            <a:pPr marR="136588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liáotiānshì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777105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chatroom (</a:t>
            </a: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室</a:t>
            </a:r>
            <a:r>
              <a:rPr sz="3200" spc="-805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-shì, room)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电脑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diànnǎo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263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computer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进入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jìnrù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9215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enter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II-15</a:t>
            </a:r>
            <a:endParaRPr sz="3000" dirty="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线上</a:t>
            </a:r>
            <a:endParaRPr sz="14800" dirty="0">
              <a:latin typeface="標楷體"/>
              <a:cs typeface="標楷體"/>
            </a:endParaRPr>
          </a:p>
          <a:p>
            <a:pPr marL="38100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xiànshàng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1707514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online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II-16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感情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gǎnqíng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7454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emotions, feelings, love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小气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xiǎoqì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463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 be stingy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II-18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时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0276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when (formal)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78695" y="942851"/>
            <a:ext cx="6358890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II-19</a:t>
            </a:r>
            <a:endParaRPr sz="3000" dirty="0">
              <a:latin typeface="Times New Roman"/>
              <a:cs typeface="Times New Roman"/>
            </a:endParaRPr>
          </a:p>
          <a:p>
            <a:pPr marR="2364105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往往</a:t>
            </a:r>
            <a:endParaRPr sz="14800" dirty="0">
              <a:latin typeface="標楷體"/>
              <a:cs typeface="標楷體"/>
            </a:endParaRPr>
          </a:p>
          <a:p>
            <a:pPr marR="23641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wǎngwǎng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288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(Adv) oftentimes, generally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打气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dǎqì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051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cheer on/up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安慰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ānwèi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9585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comfort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心里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xīnlǐ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197225" cy="4445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800" baseline="1736" dirty="0">
                <a:solidFill>
                  <a:srgbClr val="231F20"/>
                </a:solidFill>
                <a:latin typeface="Times New Roman"/>
                <a:cs typeface="Times New Roman"/>
              </a:rPr>
              <a:t>(N) in (one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’</a:t>
            </a:r>
            <a:r>
              <a:rPr sz="4800" baseline="1736" dirty="0">
                <a:solidFill>
                  <a:srgbClr val="231F20"/>
                </a:solidFill>
                <a:latin typeface="Times New Roman"/>
                <a:cs typeface="Times New Roman"/>
              </a:rPr>
              <a:t>s) mind</a:t>
            </a:r>
            <a:endParaRPr sz="4800" baseline="1736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739900" y="942851"/>
            <a:ext cx="70389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I-4</a:t>
            </a:r>
            <a:endParaRPr sz="3000" dirty="0">
              <a:latin typeface="Times New Roman"/>
              <a:cs typeface="Times New Roman"/>
            </a:endParaRPr>
          </a:p>
          <a:p>
            <a:pPr marR="13665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上班族</a:t>
            </a:r>
            <a:endParaRPr sz="14800" dirty="0">
              <a:latin typeface="標楷體"/>
              <a:cs typeface="標楷體"/>
            </a:endParaRPr>
          </a:p>
          <a:p>
            <a:pPr marR="13665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shàngbānzú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5831840" cy="43370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(oﬃce) workers (</a:t>
            </a:r>
            <a:r>
              <a:rPr sz="3200" dirty="0">
                <a:solidFill>
                  <a:srgbClr val="231F20"/>
                </a:solidFill>
                <a:latin typeface="標楷體"/>
                <a:cs typeface="標楷體"/>
              </a:rPr>
              <a:t>族</a:t>
            </a:r>
            <a:r>
              <a:rPr sz="3200" spc="-800" dirty="0">
                <a:solidFill>
                  <a:srgbClr val="231F20"/>
                </a:solidFill>
                <a:latin typeface="標楷體"/>
                <a:cs typeface="標楷體"/>
              </a:rPr>
              <a:t> 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-zú, group)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大胆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dàdǎn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2882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 be bold, courageous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纾解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shūjiě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2148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relieve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578917" y="942851"/>
            <a:ext cx="6358890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II-25</a:t>
            </a:r>
            <a:endParaRPr sz="3000" dirty="0">
              <a:latin typeface="Times New Roman"/>
              <a:cs typeface="Times New Roman"/>
            </a:endParaRPr>
          </a:p>
          <a:p>
            <a:pPr marR="236474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转换</a:t>
            </a:r>
            <a:endParaRPr sz="14800" dirty="0">
              <a:latin typeface="標楷體"/>
              <a:cs typeface="標楷體"/>
            </a:endParaRPr>
          </a:p>
          <a:p>
            <a:pPr marR="236410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zhuǎnhuàn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043679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change, transform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II-26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虚拟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xūnǐ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8762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(Vs-attr) virtual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现实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xiànshí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3207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actual, real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心理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xīnlǐ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5831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psychological, mental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II-29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即使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jíshǐ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5065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(Conj) even if, even though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II-30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责备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zébèi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6604634" cy="4445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800" baseline="1736" dirty="0">
                <a:solidFill>
                  <a:srgbClr val="231F20"/>
                </a:solidFill>
                <a:latin typeface="Times New Roman"/>
                <a:cs typeface="Times New Roman"/>
              </a:rPr>
              <a:t>(V) to reproach, get on somebod</a:t>
            </a:r>
            <a:r>
              <a:rPr sz="4800" spc="-7" baseline="1736" dirty="0">
                <a:solidFill>
                  <a:srgbClr val="231F20"/>
                </a:solidFill>
                <a:latin typeface="Times New Roman"/>
                <a:cs typeface="Times New Roman"/>
              </a:rPr>
              <a:t>y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’</a:t>
            </a:r>
            <a:r>
              <a:rPr sz="4800" baseline="1736" dirty="0">
                <a:solidFill>
                  <a:srgbClr val="231F20"/>
                </a:solidFill>
                <a:latin typeface="Times New Roman"/>
                <a:cs typeface="Times New Roman"/>
              </a:rPr>
              <a:t>s case</a:t>
            </a:r>
            <a:endParaRPr sz="4800" baseline="1736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期待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qídài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7228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expectations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II-32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喘气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chuǎnqì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972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2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-sep) to gasp, pant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I-5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与其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yǔqí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343275" cy="4445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4800" baseline="1736" dirty="0">
                <a:solidFill>
                  <a:srgbClr val="231F20"/>
                </a:solidFill>
                <a:latin typeface="Times New Roman"/>
                <a:cs typeface="Times New Roman"/>
              </a:rPr>
              <a:t>(Conj) rather tha</a:t>
            </a:r>
            <a:r>
              <a:rPr sz="4800" spc="-7" baseline="1736" dirty="0">
                <a:solidFill>
                  <a:srgbClr val="231F20"/>
                </a:solidFill>
                <a:latin typeface="Times New Roman"/>
                <a:cs typeface="Times New Roman"/>
              </a:rPr>
              <a:t>n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…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自在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zìzài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2462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to be at ease, relaxed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交友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jiāoyǒu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44030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make friends (with)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II-35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暴力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bàolì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0681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violence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3619500" y="942851"/>
            <a:ext cx="53181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II-36</a:t>
            </a:r>
            <a:endParaRPr sz="3000" dirty="0">
              <a:latin typeface="Times New Roman"/>
              <a:cs typeface="Times New Roman"/>
            </a:endParaRPr>
          </a:p>
          <a:p>
            <a:pPr marR="3404870" algn="ctr">
              <a:lnSpc>
                <a:spcPct val="100000"/>
              </a:lnSpc>
              <a:spcBef>
                <a:spcPts val="880"/>
              </a:spcBef>
            </a:pPr>
            <a:r>
              <a:rPr sz="14800" dirty="0" smtClean="0">
                <a:solidFill>
                  <a:srgbClr val="231F20"/>
                </a:solidFill>
                <a:latin typeface="標楷體"/>
                <a:cs typeface="標楷體"/>
              </a:rPr>
              <a:t>点</a:t>
            </a:r>
            <a:endParaRPr sz="14800" dirty="0">
              <a:latin typeface="標楷體"/>
              <a:cs typeface="標楷體"/>
            </a:endParaRPr>
          </a:p>
          <a:p>
            <a:pPr marR="34048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diǎn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67779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(V) to click (on)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II-37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懂得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dǒngde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50266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(Vst) to know how 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II-38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陷阱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xiànjǐng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38379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trap, snare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/>
              <a:t>明星高中</a:t>
            </a:r>
          </a:p>
          <a:p>
            <a:pPr marL="635" algn="ctr">
              <a:lnSpc>
                <a:spcPct val="100000"/>
              </a:lnSpc>
              <a:spcBef>
                <a:spcPts val="655"/>
              </a:spcBef>
              <a:tabLst>
                <a:tab pos="3735070" algn="l"/>
              </a:tabLst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míngxīng	gāozhōng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84899" y="5745018"/>
            <a:ext cx="591820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distinguished ,exclusive high school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II-39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早出晚归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zǎochū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wǎnguī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84899" y="5745018"/>
            <a:ext cx="619950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leave home early and get home late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II-40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II-41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打开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dǎkāi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84899" y="5745018"/>
            <a:ext cx="37509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turn on, to power on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800100" y="1811998"/>
            <a:ext cx="7543800" cy="338554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ct val="100000"/>
              </a:lnSpc>
            </a:pPr>
            <a:r>
              <a:rPr dirty="0" err="1" smtClean="0"/>
              <a:t>喘不过气</a:t>
            </a:r>
            <a:r>
              <a:rPr dirty="0" smtClean="0"/>
              <a:t/>
            </a:r>
            <a:br>
              <a:rPr dirty="0" smtClean="0"/>
            </a:br>
            <a:r>
              <a:rPr sz="7200" dirty="0" err="1" smtClean="0">
                <a:solidFill>
                  <a:srgbClr val="075295"/>
                </a:solidFill>
                <a:latin typeface="Times New Roman"/>
                <a:cs typeface="Times New Roman"/>
              </a:rPr>
              <a:t>chuǎnbúguò</a:t>
            </a: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	qì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484899" y="5745018"/>
            <a:ext cx="80384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be under great pressure, (lit.) unable to breathe</a:t>
            </a:r>
            <a:endParaRPr sz="3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50485" y="942851"/>
            <a:ext cx="787400" cy="4064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II-42</a:t>
            </a:r>
            <a:endParaRPr sz="30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I-6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冷清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lěngqīng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42265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(Vs) deserted, empty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II-43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躲进</a:t>
            </a:r>
            <a:endParaRPr sz="14800" dirty="0">
              <a:latin typeface="標楷體"/>
              <a:cs typeface="標楷體"/>
            </a:endParaRPr>
          </a:p>
          <a:p>
            <a:pPr marR="246507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duǒjìn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84899" y="5745018"/>
            <a:ext cx="28365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hide oneself in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25792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II-44</a:t>
            </a:r>
            <a:endParaRPr sz="3000" dirty="0">
              <a:latin typeface="Times New Roman"/>
              <a:cs typeface="Times New Roman"/>
            </a:endParaRPr>
          </a:p>
          <a:p>
            <a:pPr marR="246507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掉进</a:t>
            </a:r>
            <a:endParaRPr sz="14800" dirty="0">
              <a:latin typeface="標楷體"/>
              <a:cs typeface="標楷體"/>
            </a:endParaRPr>
          </a:p>
          <a:p>
            <a:pPr marR="2464435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diàojìn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484899" y="5745018"/>
            <a:ext cx="171894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to fall into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395224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I-7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>
                <a:solidFill>
                  <a:srgbClr val="231F20"/>
                </a:solidFill>
                <a:latin typeface="標楷體"/>
                <a:cs typeface="標楷體"/>
              </a:rPr>
              <a:t>高就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gāojiù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3872865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</a:t>
            </a:r>
            <a:r>
              <a:rPr sz="3200" spc="-195" dirty="0">
                <a:solidFill>
                  <a:srgbClr val="231F20"/>
                </a:solidFill>
                <a:latin typeface="Times New Roman"/>
                <a:cs typeface="Times New Roman"/>
              </a:rPr>
              <a:t>V</a:t>
            </a: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i) to work (honoriﬁc)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2679700" y="942851"/>
            <a:ext cx="6099175" cy="4052391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R="5080" algn="r">
              <a:lnSpc>
                <a:spcPct val="100000"/>
              </a:lnSpc>
            </a:pPr>
            <a:r>
              <a:rPr sz="3000" dirty="0">
                <a:solidFill>
                  <a:srgbClr val="075295"/>
                </a:solidFill>
                <a:latin typeface="Times New Roman"/>
                <a:cs typeface="Times New Roman"/>
              </a:rPr>
              <a:t>I-8</a:t>
            </a:r>
            <a:endParaRPr sz="3000" dirty="0">
              <a:latin typeface="Times New Roman"/>
              <a:cs typeface="Times New Roman"/>
            </a:endParaRPr>
          </a:p>
          <a:p>
            <a:pPr marR="2306320" algn="ctr">
              <a:lnSpc>
                <a:spcPct val="100000"/>
              </a:lnSpc>
              <a:spcBef>
                <a:spcPts val="880"/>
              </a:spcBef>
            </a:pPr>
            <a:r>
              <a:rPr sz="14800" dirty="0" err="1" smtClean="0">
                <a:solidFill>
                  <a:srgbClr val="231F20"/>
                </a:solidFill>
                <a:latin typeface="標楷體"/>
                <a:cs typeface="標楷體"/>
              </a:rPr>
              <a:t>部门</a:t>
            </a:r>
            <a:endParaRPr sz="14800" dirty="0">
              <a:latin typeface="標楷體"/>
              <a:cs typeface="標楷體"/>
            </a:endParaRPr>
          </a:p>
          <a:p>
            <a:pPr marR="2306320" algn="ctr">
              <a:lnSpc>
                <a:spcPct val="100000"/>
              </a:lnSpc>
              <a:spcBef>
                <a:spcPts val="655"/>
              </a:spcBef>
            </a:pPr>
            <a:r>
              <a:rPr sz="7200" dirty="0">
                <a:solidFill>
                  <a:srgbClr val="075295"/>
                </a:solidFill>
                <a:latin typeface="Times New Roman"/>
                <a:cs typeface="Times New Roman"/>
              </a:rPr>
              <a:t>bùmén</a:t>
            </a:r>
            <a:endParaRPr sz="7200" dirty="0">
              <a:latin typeface="Times New Roman"/>
              <a:cs typeface="Times New Roman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383299" y="5745018"/>
            <a:ext cx="2519680" cy="431800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ct val="100000"/>
              </a:lnSpc>
            </a:pPr>
            <a:r>
              <a:rPr sz="3200" dirty="0">
                <a:solidFill>
                  <a:srgbClr val="231F20"/>
                </a:solidFill>
                <a:latin typeface="Times New Roman"/>
                <a:cs typeface="Times New Roman"/>
              </a:rPr>
              <a:t>(N) department</a:t>
            </a:r>
            <a:endParaRPr sz="3200" dirty="0">
              <a:latin typeface="Times New Roman"/>
              <a:cs typeface="Times New Roman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</TotalTime>
  <Words>699</Words>
  <Application>Microsoft Office PowerPoint</Application>
  <PresentationFormat>如螢幕大小 (4:3)</PresentationFormat>
  <Paragraphs>281</Paragraphs>
  <Slides>71</Slides>
  <Notes>71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71</vt:i4>
      </vt:variant>
    </vt:vector>
  </HeadingPairs>
  <TitlesOfParts>
    <vt:vector size="77" baseType="lpstr">
      <vt:lpstr>Yu Gothic UI Semibold</vt:lpstr>
      <vt:lpstr>新細明體</vt:lpstr>
      <vt:lpstr>標楷體</vt:lpstr>
      <vt:lpstr>Calibri</vt:lpstr>
      <vt:lpstr>Times New Roman</vt:lpstr>
      <vt:lpstr>Office Theme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建设公司 jiànshè gōngsī</vt:lpstr>
      <vt:lpstr>业务经理 yèwù jīnglǐ</vt:lpstr>
      <vt:lpstr>室内设计 shìnèi shèjì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明星高中 míngxīng gāozhōng</vt:lpstr>
      <vt:lpstr>早出晚归 zǎochū wǎnguī</vt:lpstr>
      <vt:lpstr>PowerPoint 簡報</vt:lpstr>
      <vt:lpstr>喘不过气 chuǎnbúguò qì</vt:lpstr>
      <vt:lpstr>PowerPoint 簡報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user</dc:creator>
  <cp:lastModifiedBy>user</cp:lastModifiedBy>
  <cp:revision>5</cp:revision>
  <dcterms:created xsi:type="dcterms:W3CDTF">2017-05-22T09:06:43Z</dcterms:created>
  <dcterms:modified xsi:type="dcterms:W3CDTF">2018-04-19T09:15:13Z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2017-05-22T00:00:00Z</vt:filetime>
  </property>
  <property fmtid="{D5CDD505-2E9C-101B-9397-08002B2CF9AE}" pid="3" name="LastSaved">
    <vt:filetime>2017-05-22T00:00:00Z</vt:filetime>
  </property>
</Properties>
</file>