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22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23114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大学生的事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19214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Colleg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spc="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Studen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Matters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第七课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学长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 upper classmate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还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8396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 to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surprise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进度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progress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落后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1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fall behind, lag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完成</a:t>
            </a:r>
            <a:endParaRPr sz="14800" dirty="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5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complete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一连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yìlián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625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 ro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succession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约会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yuēhuì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50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make a date/appointment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(for)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life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时光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4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倒流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dàoliú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ﬂow backward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博文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Bówén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994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senior in college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加强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jiāqiáng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strengthen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至少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zhìshǎo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least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训练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xùnliàn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(N/V) training; to train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外国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wàiguó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03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other countries, abroad, foreign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争取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zhēngqǔ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vie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compete for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实习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56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intern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二分之一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106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èrfēn	zhīyī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44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1/2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sz="10000" dirty="0">
                <a:solidFill>
                  <a:srgbClr val="231F20"/>
                </a:solidFill>
                <a:latin typeface="標楷體"/>
                <a:cs typeface="標楷體"/>
              </a:rPr>
              <a:t>一下…一下…</a:t>
            </a:r>
            <a:endParaRPr sz="10000" dirty="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7922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measure phrase, describing fast-changing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alternating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scences of two activities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684403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4295">
              <a:lnSpc>
                <a:spcPct val="100000"/>
              </a:lnSpc>
            </a:pP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yíxià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r>
              <a:rPr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yíxià</a:t>
            </a:r>
            <a:r>
              <a:rPr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…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到时候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	shíhòu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5500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at that time, when the time comes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谈恋爱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	liànài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72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in love, go steady (said of dating couples)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玉珍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Yùzhēn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806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sophomore in college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低空飞过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dīkōng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fēiguò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6311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barely managed to pass (a test, course)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有助于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yǒuzhùyú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7837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help in something, be beneﬁcial to something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寒暑假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81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hánshǔ	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799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winter and summer vacations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暗恋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ànliàn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have a crush on someone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目光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mùguāng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eyes, gaze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移动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05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move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于是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yúshì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so, whereupon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原来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6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the truth is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烦恼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fánnǎo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80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troubled, vexed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担任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dānrèn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9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 the post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学妹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xuémèi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869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female lower classmate (see culture notes)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学生会</a:t>
            </a:r>
            <a:endParaRPr sz="14800" dirty="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xuéshēnghuì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624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student union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会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-huì, organization)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309" y="3464"/>
            <a:ext cx="9144000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45947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会长</a:t>
            </a:r>
            <a:endParaRPr sz="14800" dirty="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huìzhǎng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486400"/>
            <a:ext cx="860830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president of an </a:t>
            </a:r>
            <a:r>
              <a:rPr lang="en-US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associatin</a:t>
            </a:r>
            <a:r>
              <a:rPr 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club etc… (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长</a:t>
            </a: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zhǎng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head)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校队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team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队员</a:t>
            </a:r>
            <a:endParaRPr sz="14800" dirty="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418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team member </a:t>
            </a:r>
            <a:r>
              <a:rPr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 smtClean="0">
                <a:solidFill>
                  <a:srgbClr val="231F20"/>
                </a:solidFill>
                <a:latin typeface="標楷體"/>
                <a:cs typeface="標楷體"/>
              </a:rPr>
              <a:t>员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-yuán, member, person)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高大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gāodà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5745018"/>
            <a:ext cx="47983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tall and big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bulky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帅气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shuàiqì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dashing, handsome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64048" y="942851"/>
            <a:ext cx="5673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304990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双</a:t>
            </a:r>
            <a:endParaRPr sz="14800" dirty="0">
              <a:latin typeface="標楷體"/>
              <a:cs typeface="標楷體"/>
            </a:endParaRPr>
          </a:p>
          <a:p>
            <a:pPr marR="3049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13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pair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开朗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kāilǎng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0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cheerful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微笑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wéixiào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83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smile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情人节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qíngrénjié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703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4800" spc="-89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Valentin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Day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节</a:t>
            </a:r>
            <a:r>
              <a:rPr sz="4800" spc="-12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-jié, holiday, day)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学弟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xuédì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male lower classmate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亲手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22720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(Adv) personall</a:t>
            </a:r>
            <a:r>
              <a:rPr sz="4800" spc="-3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with on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own hands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巧克力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qiǎokèlì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chocolate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当天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that day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堆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0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pile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向</a:t>
            </a:r>
            <a:endParaRPr sz="14800" dirty="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告白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gàobái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68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confess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万人迷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wànrénmí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09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heartthrob 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迷</a:t>
            </a:r>
            <a:r>
              <a:rPr sz="3200" spc="-80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-mí, charmer)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交往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jiāowǎng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go stead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date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14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系花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xìhuā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384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N) department beaut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 most beautiful girl in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department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14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chase, woo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弹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play (piano, guiter)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情书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qíngshū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7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love letter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态度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tàidù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attitude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暧昧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àimèi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107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(Vs) ambiguous (about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relationship)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甜蜜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tiánmì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sweet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温柔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wēnróu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tender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讯息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xùnxí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message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忌妒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jealous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9143999" cy="6845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3298" y="942851"/>
            <a:ext cx="8554720" cy="51603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安全感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ānquángǎn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feeling of security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感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-gǎn,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sense/feeling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of</a:t>
            </a:r>
            <a:r>
              <a:rPr lang="en-US" altLang="zh-TW" sz="3200" dirty="0">
                <a:latin typeface="Times New Roman"/>
                <a:cs typeface="Times New Roman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吃醋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chīcù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be jealous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吵架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chǎojià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46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quarrel, ﬁght, a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吉他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guitar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牵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吻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41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kiss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劈腿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pītuǐ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6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two-time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糟糕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zāogāo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2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oh no, how terrible, what bad luck!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何清源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294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	Qīngyuán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male college student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林荣华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	Rónghuá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male college student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一见钟情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yíjiàn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zhōngqíng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love at ﬁrst sight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一举一动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yìjǔ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yídòng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every move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前一天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  <a:tab pos="2742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	yì	tiān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day before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已读不回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yǐdú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bùhuí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005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read without reply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7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submit, hand 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家教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jiājiào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09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coach, tutor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778</Words>
  <Application>Microsoft Office PowerPoint</Application>
  <PresentationFormat>如螢幕大小 (4:3)</PresentationFormat>
  <Paragraphs>315</Paragraphs>
  <Slides>79</Slides>
  <Notes>79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79</vt:i4>
      </vt:variant>
    </vt:vector>
  </HeadingPairs>
  <TitlesOfParts>
    <vt:vector size="8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二分之一 èrfēn zhīyī</vt:lpstr>
      <vt:lpstr>PowerPoint 簡報</vt:lpstr>
      <vt:lpstr>PowerPoint 簡報</vt:lpstr>
      <vt:lpstr>PowerPoint 簡報</vt:lpstr>
      <vt:lpstr>低空飞过 dīkōng fēiguò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一见钟情 yíjiàn zhōngqíng</vt:lpstr>
      <vt:lpstr>一举一动 yìjǔ yídòng</vt:lpstr>
      <vt:lpstr>PowerPoint 簡報</vt:lpstr>
      <vt:lpstr>已读不回 yǐdú bùhuí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2017-05-22T09:20:03Z</dcterms:created>
  <dcterms:modified xsi:type="dcterms:W3CDTF">2018-04-19T09:15:51Z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