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8892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5974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十七岁还是二十五岁</a:t>
            </a:r>
            <a:r>
              <a:rPr sz="3600" dirty="0" smtClean="0">
                <a:solidFill>
                  <a:srgbClr val="231F20"/>
                </a:solidFill>
                <a:latin typeface="標楷體"/>
                <a:cs typeface="標楷體"/>
              </a:rPr>
              <a:t>？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261937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17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or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25-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ears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Old?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第一课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厉害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41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impressive, good, awesome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加班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0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work overtime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类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5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kind, type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恐怖片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kǒngbùpiàn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horror movie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恐怖</a:t>
            </a:r>
            <a:r>
              <a:rPr sz="3200" spc="-805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kǒngbù, scary;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片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</a:t>
            </a:r>
            <a:r>
              <a:rPr sz="3200" dirty="0" err="1">
                <a:solidFill>
                  <a:srgbClr val="231F20"/>
                </a:solidFill>
                <a:latin typeface="Times New Roman"/>
                <a:cs typeface="Times New Roman"/>
              </a:rPr>
              <a:t>piàn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ﬁlm)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爱情片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àiqíngpiàn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383299" y="5745018"/>
            <a:ext cx="87607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(N) love story or romance movie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爱情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àiqíng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 love)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吓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scared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哭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281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上瘾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shàngyǐn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get hooked on, addicted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刺激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cìjī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stimulating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简直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064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simpl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really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小玲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Xiǎolíng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757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Xiaoling, female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胆子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dǎnzi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guts, courage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部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0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movies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限制级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xiànzhìjí</a:t>
            </a:r>
            <a:endParaRPr sz="7200" dirty="0">
              <a:latin typeface="Times New Roman"/>
              <a:cs typeface="Times New Roman"/>
            </a:endParaRPr>
          </a:p>
          <a:p>
            <a:pPr marL="12700"/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/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N) restricted (viewing for movies) </a:t>
            </a:r>
            <a:r>
              <a:rPr sz="3200" spc="-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限制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err="1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xiànzhì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restricted;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级 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spc="-10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level)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电影院</a:t>
            </a:r>
            <a:endParaRPr sz="14800" dirty="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diànyǐngyuàn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91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cinema, movie theater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呃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66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uh, interjection indicating embarrassment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建设公司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jiànshè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gōngsī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626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construction company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业务经理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yèwù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jīnglǐ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903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business manager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室内设计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shìnèi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shèjì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385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interior design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温暖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wēnnuǎn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warm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目前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mùqián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4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currently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阿建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2466" y="5745018"/>
            <a:ext cx="1922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Ajian, male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所</a:t>
            </a:r>
            <a:endParaRPr sz="14800" dirty="0">
              <a:latin typeface="標楷體"/>
              <a:cs typeface="標楷體"/>
            </a:endParaRPr>
          </a:p>
          <a:p>
            <a:pPr marR="331025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schools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就读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jiùdú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126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be enrolled as a student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不至于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búzhìyú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0175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so, not to that degree, not so much that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但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65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but, however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放学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34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after school, when school lets 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后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620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afterwards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解决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jiějué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64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care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寂寞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jímò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lonely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网友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7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online friends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陪伴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péibàn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40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keep somebody company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聊天室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liáotiānshì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71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chatroom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室</a:t>
            </a:r>
            <a:r>
              <a:rPr sz="3200" spc="-805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-shì, room)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电脑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diànnǎo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computer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进入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jìnrù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21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enter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线上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online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感情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gǎnqíng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74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emotions, feelings, love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小气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6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stingy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时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27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when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695" y="942851"/>
            <a:ext cx="6358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3641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往往</a:t>
            </a:r>
            <a:endParaRPr sz="14800" dirty="0">
              <a:latin typeface="標楷體"/>
              <a:cs typeface="標楷體"/>
            </a:endParaRPr>
          </a:p>
          <a:p>
            <a:pPr marR="2364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wǎngwǎng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28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oftentimes, generally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打气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051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cheer on/up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安慰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comfort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心里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722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in (one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s) mind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上班族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shàngbānzú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184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(oﬃce) workers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族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-zú, group)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大胆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dàdǎn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28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bold, courageous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纾解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shūjiě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4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relieve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3588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3647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转换</a:t>
            </a:r>
            <a:endParaRPr sz="14800" dirty="0">
              <a:latin typeface="標楷體"/>
              <a:cs typeface="標楷體"/>
            </a:endParaRPr>
          </a:p>
          <a:p>
            <a:pPr marR="2364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zhuǎnhuàn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436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change, transform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虚拟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xūnǐ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virtual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现实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actual, real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心理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xīnlǐ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58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psychological, mental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即使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jíshǐ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06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even if, even though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责备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zébèi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04634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(V) to reproach, get on somebod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case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期待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2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expectations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喘气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chuǎnqì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97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gasp, pant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与其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327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(Conj) rather tha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自在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462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at ease, relaxed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03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make friends (with)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暴力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violence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点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7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click (on)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懂得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dǒngde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know how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陷阱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xiànjǐng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trap, snare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明星高中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73507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míngxīng	gāozhōng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918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distinguished ,exclusive high school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早出晚归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zǎochū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wǎnguī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6199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leave home early and get home late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打开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dǎkāi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50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turn on, to power 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喘不过气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chuǎnbúguò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80384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under great pressure, (lit.) unable to breathe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冷清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lěngqīng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2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deserted, empty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躲进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duǒjìn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836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hide oneself 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掉进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diàojìn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71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fall into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高就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gāojiù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28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work (honoriﬁc)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部门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bùmén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9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department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699</Words>
  <Application>Microsoft Office PowerPoint</Application>
  <PresentationFormat>如螢幕大小 (4:3)</PresentationFormat>
  <Paragraphs>281</Paragraphs>
  <Slides>71</Slides>
  <Notes>71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71</vt:i4>
      </vt:variant>
    </vt:vector>
  </HeadingPairs>
  <TitlesOfParts>
    <vt:vector size="77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建设公司 jiànshè gōngsī</vt:lpstr>
      <vt:lpstr>业务经理 yèwù jīnglǐ</vt:lpstr>
      <vt:lpstr>室内设计 shìnèi shèjì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明星高中 míngxīng gāozhōng</vt:lpstr>
      <vt:lpstr>早出晚归 zǎochū wǎnguī</vt:lpstr>
      <vt:lpstr>PowerPoint 簡報</vt:lpstr>
      <vt:lpstr>喘不过气 chuǎnbúguò qì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</cp:revision>
  <dcterms:created xsi:type="dcterms:W3CDTF">2017-05-22T09:06:43Z</dcterms:created>
  <dcterms:modified xsi:type="dcterms:W3CDTF">2018-04-19T09:15:13Z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