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8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08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3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1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62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5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36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2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523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1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66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7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7007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再谈台湾故事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台湾许多学生都想考上医学系，因此该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系是台湾最热门的科系。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政府提高地价税。该政策影响到大多数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的民众。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这次「云门舞集」在国外的表演非常成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功。该团体在台湾几乎无人不知，无人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不晓。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55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 since...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自从大学毕业以后，他就经营了一家网路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自从有了网路商店以后，我们待在家里也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可以买东西。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自从她有了孩子以后，她的生活更忙碌了。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805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 since...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自从她认识了新的网友以后，每天一回家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就打开电脑，进入聊天室。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自从他到了南美洲念书以后，他就有机会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天天跟同学说西班牙文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34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 since...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0" indent="0">
              <a:buNone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sometimes be reduced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not often, e.g.,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自从他搬家后，就再也没见过他了。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83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几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Interrogative number, how many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上次有几个人参加演讲比赛？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做一个面包的成本要几块钱？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写一本书要花几个月？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364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几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vague reference to numbers in middle ranges, several, some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我去过欧洲、亚洲、美洲一共三十几个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国家。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他请了几十个朋友去听他女朋友的演唱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王教授在英国住了好几年，所以她的英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文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很流利。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649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几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play down a number in negation, not many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刚来台湾的时候，他以为过不了几年就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能回家乡。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他的形象不好，没几个人支持他。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何小姐对那个工作没兴趣，没做几个月，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不做了。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56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uncontrollably, cannot help but…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看到小时候的朋友，他不禁想起童年的生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阿姨听说表弟得到奖学金的消息，不禁高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兴得大叫。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听完王教授的演讲，让人不禁想出去留学，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外面的世界。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83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不禁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uncontrollably, cannot help but…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看到网路上模特儿穿的衣服那么好看，李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小姐不禁想买。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哥哥听完小妹妹的话，不禁哈哈大笑。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0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仍然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still the same, same as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百货公司周年庆虽然有折扣，可是价钱仍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母亲已经劝了他许多次，他却仍然不听。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王先生在生活上碰到很多困难，但是他仍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然不放弃理想。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虽然现在科技发达，地震仍然是没有办法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避免的天灾。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378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当做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treat, take A as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有不少人把买彩券当做一夜致富的机会。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有时候我们把体育馆当做办演唱会的地方。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风水学是把利用环境、改造环境当做一门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学问。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没想到他居然可以把垃圾当做材料，做成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艺术品。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有些国家的人把欣赏艺术表演当做一种社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交活动。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仍然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still the same, same as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政府已经提出多项鼓励生育的措施，但是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「少子化」的问题却仍然很严重。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686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仍然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still the same, same as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6002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仍然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formal and is freely interchangeable with its colloquial counterpart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虽然他来晚了，我们仍然／还是玩得很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开心。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爷爷虽然年纪老了，仍然／还是很有精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神。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已经下课了，他仍然／还是舍不得离开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教室。</a:t>
            </a: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1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究竟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万一发生核能灾害，我们究竟该如何应变？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那个问题究竟要怎么解决？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云端科技究竟会不会带来负面的影响？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台湾究竟有多少家便利商店？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李教授的理想究竟能不能实现？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3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究竟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like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incompatible with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究竟什么是微整形吗？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究竟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It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appear either before or after the subject, but when the subject is a question-word,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only occur sentence-initially.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究竟谁了解这个问题？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*谁究竟了解这个问题？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究竟哪里环境比较好？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*哪里环境究竟比较好？</a:t>
            </a: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27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under the…, due to the…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在学校的教育下，孩子学会了礼貌。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在冰冷的气候下，所有的动物都躲起来了。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在高房价的情形下，年轻人都买不起房子。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在财政预算沉重的压力下，政府不打算提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高国民年金。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在母亲辛苦的照顾下，他的身体越来越健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2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under the…, due to the…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在老师的鼓励下，他的成绩越来越进步了。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在少子化的情况下，补习班、幼稚园都减班了。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在看不到远景的情形下，年轻人都不想生孩子。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5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Vaux. ought to, should (short form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应该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去「国家戏剧院」或「国家音乐厅」，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该穿着整齐。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我们在享受云端科技的便利时，该控制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自己，不要沈迷在网路世界里。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政府要鼓励生育，给钱幷不是一个好办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法，该改善整体环境。</a:t>
            </a:r>
          </a:p>
        </p:txBody>
      </p:sp>
    </p:spTree>
    <p:extLst>
      <p:ext uri="{BB962C8B-B14F-4D97-AF65-F5344CB8AC3E}">
        <p14:creationId xmlns:p14="http://schemas.microsoft.com/office/powerpoint/2010/main" val="5380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学生该好好学习。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你该珍惜这样的机会。</a:t>
            </a:r>
          </a:p>
        </p:txBody>
      </p:sp>
    </p:spTree>
    <p:extLst>
      <p:ext uri="{BB962C8B-B14F-4D97-AF65-F5344CB8AC3E}">
        <p14:creationId xmlns:p14="http://schemas.microsoft.com/office/powerpoint/2010/main" val="384335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Prep. it is someone’s turn to do something.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我好紧张，下星期一该我报告红毛城的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历史了。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你先在这里等一下，该你进去的时候，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他们会叫你。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为了买票，我等了两、三个钟头，该我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买的时候却已经卖完了。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2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太太每天照顾孩子很辛苦，母亲节该先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生照顾孩子了。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哥哥玩线上游戏已经玩了一个小时了，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现在该弟弟玩了。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14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该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Det. the; said; that (formal)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百能连锁超商最近把业务重点转向电子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业。由于产品品质佳、款式美，因此该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公司的产品都很受欢迎。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菲律宾上周受到强烈台风的影响。全国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各地灾情惨重。该国政府希望各国能提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供救援。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1637</Words>
  <Application>Microsoft Office PowerPoint</Application>
  <PresentationFormat>如螢幕大小 (4:3)</PresentationFormat>
  <Paragraphs>160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把 A 当做 B   to treat, take A as B</vt:lpstr>
      <vt:lpstr>Ⅱ. 在…下  under the…, due to the…</vt:lpstr>
      <vt:lpstr>Ⅱ. 在…下  under the…, due to the…</vt:lpstr>
      <vt:lpstr>Ⅲ. The Various Functions of 该</vt:lpstr>
      <vt:lpstr>Ⅲ. The Various Functions of 该</vt:lpstr>
      <vt:lpstr>Ⅲ. The Various Functions of 该</vt:lpstr>
      <vt:lpstr>Ⅲ. The Various Functions of 该</vt:lpstr>
      <vt:lpstr>Ⅲ. The Various Functions of 该</vt:lpstr>
      <vt:lpstr>Ⅲ. The Various Functions of 该</vt:lpstr>
      <vt:lpstr>Ⅳ. 自从…以后  ever since...</vt:lpstr>
      <vt:lpstr>Ⅳ. 自从…以后  ever since...</vt:lpstr>
      <vt:lpstr>Ⅳ. 自从…以后  ever since...</vt:lpstr>
      <vt:lpstr>Ⅴ. Summary of the Various Usages of 几</vt:lpstr>
      <vt:lpstr>Ⅴ. Summary of the Various Usages of 几</vt:lpstr>
      <vt:lpstr>Ⅴ. Summary of the Various Usages of 几</vt:lpstr>
      <vt:lpstr>Ⅵ. 不禁  uncontrollably, cannot help but…</vt:lpstr>
      <vt:lpstr>Ⅵ. 不禁  uncontrollably, cannot help but…</vt:lpstr>
      <vt:lpstr>Ⅶ. 仍然  still the same, same as before</vt:lpstr>
      <vt:lpstr>Ⅶ. 仍然  still the same, same as before</vt:lpstr>
      <vt:lpstr>Ⅶ. 仍然  still the same, same as before</vt:lpstr>
      <vt:lpstr>Ⅷ. 究竟  I wonder</vt:lpstr>
      <vt:lpstr>Ⅷ. 究竟  I wonder</vt:lpstr>
      <vt:lpstr>Ⅷ. 究竟  I wonder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2006-08-16T00:00:00Z</dcterms:created>
  <dcterms:modified xsi:type="dcterms:W3CDTF">2018-04-26T08:40:50Z</dcterms:modified>
</cp:coreProperties>
</file>