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009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701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407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491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778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086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935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609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905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234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550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946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953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4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5136471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第六课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天摇地动</a:t>
            </a:r>
            <a:endParaRPr lang="en-US" altLang="zh-CN" sz="3600" dirty="0" smtClean="0">
              <a:solidFill>
                <a:srgbClr val="231F20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Shaking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Heavens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Trembling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Earth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The Various Functions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reduplicated, unproductive, e.g.,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多多帮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忙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多多鼓励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多多支持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en-US" altLang="zh-TW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a.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麻烦老师多多照顾这个孩子。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en-US" altLang="zh-TW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b.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您真有学问，我要多多跟您学习。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c.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要学好中文得多多练习。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18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白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vain, for nothing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adverb modifies action verbs and carries the meaning “to do the action in vain”, “to have no effect at all.”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我说了那么多次，你还是听不懂，我真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是白说了。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妈妈做了好多菜，可是家人没回来吃，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妈妈白做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8661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白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vain, for nothing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我们写的报告老师说不用交了，我们白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写了。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他不知道学校放台风假，没开门，他白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去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打折的时候买的一些东西都没用，我都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白买了。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6487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白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vain, for nothing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447800"/>
            <a:ext cx="7886700" cy="4351338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used with action verbs such as 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吃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喝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and 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住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in contexts where the subject normally pays to do the action, 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白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 action verb means to do the action without paying for it, coupled with bad attitude and behavior.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有些餐厅常碰到白吃的客人，老板觉得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很头痛。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他已经六个月没付房租了，房东说不能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再让他白住了。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8559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总是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always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刚学中文的学生总是不清楚「的」和「得」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有什么不一样。</a:t>
            </a:r>
            <a:endParaRPr lang="zh-TW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王太太总是趁百货公司周年庆的时候买东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西。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因为那家火锅店的海鲜很新鲜，所以门口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总是有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很多人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0722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总是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always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他的工作很忙，他总是九点多才下班。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我和朋友去夜市总是吃臭豆腐、水煎包和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炸鸡。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74086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Various Meanings of the Verb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Complement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下来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Locational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王太太听见王先生在楼下叫她，就从楼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上走下来了。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那本书在柜子上，请你把那本书从柜子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上拿下来。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5823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Various Meanings of the Verb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Complement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下来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Temporal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他从十年前来这家公司，一直做下来，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到现在已经当主任了。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端午节喝雄黄酒、戴香包是古代的人传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下来的习惯。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5055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Various Meanings of the Verb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Complement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下来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State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朋友想了很久，最后决定留下来。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画家把乡下美丽的风景画下来。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152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Various Meanings of the Verb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Complement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下来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Actual form: V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下来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没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下来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我把老板说的话都写下来了。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你把脏衣服脱下来洗一洗。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虽然他看见山上有凶猛的动物，可是他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还在山上，他没跑下来。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2275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Ⅰ.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怎么这么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why so…?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：听说小王每天都去夜市吃鸡排。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：他怎么这么爱吃鸡排？！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：这件羊毛外套一件卖三万块钱。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：怎么这么贵？！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：这位女明星得了今年的最佳女主角奖。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：她还这么年轻，演技怎么这么好！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3915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Various Meanings of the Verb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Complement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下来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Potential form: V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得下来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不下来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月亮怎么摘得下来？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车开得太快，停不下来。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那个衣橱太大，我一个人搬不下来。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5100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当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的时候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when, while, at the time of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当机会来的时候，你千万别错过。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她身材那么好，当我第ㄧ次看到她的时候，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我以为她是模特儿。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当别人对你说话时，你要仔细听。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当他知道他得到奖学金时，高兴地跳起来。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当你到国家戏剧院欣赏表演时，ㄧ定要关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手机。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266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当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的时候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when, while, at the time of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当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孩子回家的时候，妈妈已经做了很多好吃的菜。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当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来恩住在香港的时候，认识了很多香港朋友。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当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她写功课时，发现了不少问题。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015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反而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 the contrary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447800"/>
            <a:ext cx="78867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你说了那么多次，她不但没听懂，反而更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糊涂了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她本来很好看，化了妆以后反而不好看。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看了我写的文章，老师不但没骂我，反而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说我写得很好。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我运动以后不但不累，反而更有精神。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现在很多年轻人喜欢穿黑色的，反而是年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纪大的人喜欢穿红色的。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2316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反而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 the contrary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他常常熬夜念书，成绩不但没有进步，反而退步了。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他去当兵不但没变瘦，反而胖了。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我帮她打扫房间，她不但不觉得高兴，反而生气了。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6096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Ⅰ.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怎么这么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why so…?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：在荷兰就算下雪，孩子们也会到户外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活动。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：怎么这么不怕冷？！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：下订单以后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24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小时就能收到订购的东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西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：怎么这么快？！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97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Ⅱ. Intensifying Adverb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how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这里的风景多美啊！真是百闻不如一见。</a:t>
            </a:r>
            <a:endParaRPr lang="zh-TW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你看，老板给我的薪水这么少，多小气呀！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表弟每天搭计程车去学校上课，多浪费啊！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你不知道导演他的脾气多暴躁！动不动就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骂人。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这栋建筑多坚固啊！地震以后只有它没倒。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9345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The Various Functions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Vs, abundant (productive use).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多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this function can be used either as a main verb (predicator) or as a modifier. In both functions, it must be preceded by 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很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e.g.,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经济情况好的时候，就业机会很多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(as main verb)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在这个时代，选择网路购物的人很多。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main verb)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32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The Various Functions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和平东路上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有很多便利商店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(as modifier)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捷运站或公园里都有很多装置艺术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(as modifier)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99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The Various Functions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Vs, various, numerous (unproductive). These are isolated facts and must be learned as such.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followed by measures, e.g.,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多种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多年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多样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多位教授都认为应该改变目前的教育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制度。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网路商店里的衣服有多种款式。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96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The Various Functions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Adv. (productive)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primarily serving as an adverbial occurring 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before a verb phrase (VP), e.g.,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en-US" altLang="zh-TW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a.</a:t>
            </a:r>
            <a:r>
              <a:rPr lang="zh-TW" altLang="en-US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我已经订了猪脚面线和蛋。等一下你  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多吃一点。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(B1, L13)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en-US" altLang="zh-TW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b.</a:t>
            </a:r>
            <a:r>
              <a:rPr lang="zh-TW" altLang="en-US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我还得多学一点。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(B2, L1)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en-US" altLang="zh-TW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c.</a:t>
            </a:r>
            <a:r>
              <a:rPr lang="zh-TW" altLang="en-US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没想到二十年以后还能见面，以后有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时间要多联络。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39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The Various Functions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55544" y="1371600"/>
            <a:ext cx="78867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also be used as an adverbial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complement, occurring after verbs. </a:t>
            </a: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(productive). In this function, it typically </a:t>
            </a: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associates with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e.g.,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en-US" altLang="zh-TW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a.</a:t>
            </a:r>
            <a:r>
              <a:rPr lang="zh-TW" altLang="en-US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汉堡吃多了对健康不好。（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B2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L12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en-US" altLang="zh-TW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b.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谢谢妳，好多了。我吃了一包药以后，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睡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得比昨天好。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(B1, L15)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c.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对小玲来说，网路的虚拟关系比现实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生活中的关系简单多了。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B4, L1)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04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</TotalTime>
  <Words>1823</Words>
  <Application>Microsoft Office PowerPoint</Application>
  <PresentationFormat>如螢幕大小 (4:3)</PresentationFormat>
  <Paragraphs>164</Paragraphs>
  <Slides>24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24</vt:i4>
      </vt:variant>
    </vt:vector>
  </HeadingPairs>
  <TitlesOfParts>
    <vt:vector size="34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Times New Roman</vt:lpstr>
      <vt:lpstr>Wingdings</vt:lpstr>
      <vt:lpstr>Office 佈景主題</vt:lpstr>
      <vt:lpstr>PowerPoint 簡報</vt:lpstr>
      <vt:lpstr>Ⅰ. 怎么这么  why so…?</vt:lpstr>
      <vt:lpstr>Ⅰ. 怎么这么  why so…?</vt:lpstr>
      <vt:lpstr>Ⅱ. Intensifying Adverb 多  how</vt:lpstr>
      <vt:lpstr>Ⅲ. The Various Functions of 多</vt:lpstr>
      <vt:lpstr>Ⅲ. The Various Functions of 多</vt:lpstr>
      <vt:lpstr>Ⅲ. The Various Functions of 多</vt:lpstr>
      <vt:lpstr>Ⅲ. The Various Functions of 多</vt:lpstr>
      <vt:lpstr>Ⅲ. The Various Functions of 多</vt:lpstr>
      <vt:lpstr>Ⅲ. The Various Functions of 多</vt:lpstr>
      <vt:lpstr>Ⅳ. 白  in vain, for nothing</vt:lpstr>
      <vt:lpstr>Ⅳ. 白  in vain, for nothing</vt:lpstr>
      <vt:lpstr>Ⅳ. 白  in vain, for nothing</vt:lpstr>
      <vt:lpstr>V. 总是  always</vt:lpstr>
      <vt:lpstr>V. 总是  always</vt:lpstr>
      <vt:lpstr>Ⅵ. The Various Meanings of the Verb         Complement 下来</vt:lpstr>
      <vt:lpstr>Ⅵ. The Various Meanings of the Verb         Complement 下来</vt:lpstr>
      <vt:lpstr>Ⅵ. The Various Meanings of the Verb         Complement 下来</vt:lpstr>
      <vt:lpstr>Ⅵ. The Various Meanings of the Verb         Complement 下来</vt:lpstr>
      <vt:lpstr>Ⅵ. The Various Meanings of the Verb         Complement 下来</vt:lpstr>
      <vt:lpstr>Ⅶ. 当…的时候  when, while, at the time of</vt:lpstr>
      <vt:lpstr>Ⅶ. 当…的时候  when, while, at the time of</vt:lpstr>
      <vt:lpstr>Ⅷ. 反而  on the contrary</vt:lpstr>
      <vt:lpstr>Ⅷ. 反而  on the contrary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16</cp:revision>
  <dcterms:created xsi:type="dcterms:W3CDTF">2006-08-16T00:00:00Z</dcterms:created>
  <dcterms:modified xsi:type="dcterms:W3CDTF">2018-04-26T07:59:07Z</dcterms:modified>
</cp:coreProperties>
</file>