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05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2479675" cy="1731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第十课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应征</a:t>
            </a:r>
            <a:endParaRPr sz="3600" dirty="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Applyin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for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 Job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起薪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starting salary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福利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(work) beneﬁts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具备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8007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to have in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qualiﬁcation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限制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restrictions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以上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yǐshàng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above, ove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more than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00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belo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unde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fewer than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19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相关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related, relevant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各位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 (plural, 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应届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yìngjiè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(Vs-attr) this yea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s, upcoming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毕业生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	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0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graduate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何建明</a:t>
            </a:r>
            <a:endParaRPr sz="14800" dirty="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  <a:tabLst>
                <a:tab pos="1294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Jiànmíng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college graduate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大一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dàyi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7470"/>
            <a:ext cx="85321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freshman, ﬁrst-year university student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sophomore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大三</a:t>
            </a:r>
            <a:r>
              <a:rPr sz="3200" spc="-80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junio</a:t>
            </a:r>
            <a:r>
              <a:rPr sz="3200" spc="-13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大四</a:t>
            </a:r>
            <a:r>
              <a:rPr sz="3200" spc="-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senior)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企划部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qìhuàbù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9680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planning department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部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-bù, department)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营运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operations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知识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knowledge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社长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2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club president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联合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59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jointly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音乐会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71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yīnyuè	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节目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65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program, sho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event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好评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hǎopíng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positive comments, praise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企划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2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plan (used in business); a plan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245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应征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yìngzhēng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apply for a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领导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lead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hézuò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64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cooperate with, work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似乎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sìhū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seem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关于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related to, regarding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磨练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móliàn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2273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(N/V) training, hone a skill; to train, hone, or to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practice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over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优点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yōudiǎn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strong point, forte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上司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superviso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boss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夸奖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kuājiǎng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praise, commend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周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week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内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within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配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6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with, match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to use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书面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shūmiàn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writing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通知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3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notify; a notiﬁcation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就…而言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jiù…éryán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03097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as far as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are concerned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3896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 dirty="0">
              <a:latin typeface="Times New Roman"/>
              <a:cs typeface="Times New Roman"/>
            </a:endParaRPr>
          </a:p>
          <a:p>
            <a:pPr marR="2070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新鲜人</a:t>
            </a:r>
            <a:endParaRPr sz="14800" dirty="0">
              <a:latin typeface="標楷體"/>
              <a:cs typeface="標楷體"/>
            </a:endParaRPr>
          </a:p>
          <a:p>
            <a:pPr marR="2063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xīnxiānrén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7922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freshman, (here) a person, usually a college</a:t>
            </a:r>
          </a:p>
          <a:p>
            <a:pPr marL="12700">
              <a:lnSpc>
                <a:spcPts val="3600"/>
              </a:lnSpc>
            </a:pP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graduate, new or</a:t>
            </a:r>
            <a:r>
              <a:rPr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fresh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”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the workforce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面试官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miànshì	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25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interviewing oﬃcer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自我介绍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zìwǒ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jièshào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34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self-introduction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所学有限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suǒxué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yǒuxiàn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1253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 has been learned is only rather limited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出国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62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go abroad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资金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zījīn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capital, funds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领带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097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441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0910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厂商</a:t>
            </a:r>
            <a:endParaRPr sz="14800" dirty="0">
              <a:latin typeface="標楷體"/>
              <a:cs typeface="標楷體"/>
            </a:endParaRPr>
          </a:p>
          <a:p>
            <a:pPr marR="20910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chǎngshāng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58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manufacturer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例外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lìwài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exception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关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hurdle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接触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come in contact with, to contact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青年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1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young people, youth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贷款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dàikuǎn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开店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28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open a store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料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38059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material, (here) a person not suited fo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损失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sǔnshī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lose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勇气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73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courage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花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0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fanc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ﬂower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garish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员工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yuángōng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employee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求职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qiúzhí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3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seek employment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目标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mùbiāo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85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ta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get, (here) the most ideal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初步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7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preliminar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initial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技巧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jìqiǎo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tips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概念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gàiniàn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concept, idea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挑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37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select, pick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基本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basic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衬衫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chènshān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button-up shirt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过程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process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素色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plain (in color)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same class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是…的料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07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shì…de	liào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0065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to be gifted i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n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接下来</a:t>
            </a:r>
            <a:endParaRPr sz="14800" dirty="0">
              <a:latin typeface="標楷體"/>
              <a:cs typeface="標楷體"/>
            </a:endParaRPr>
          </a:p>
          <a:p>
            <a:pPr marR="152400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jiēxiàlái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and then, next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2129498"/>
            <a:ext cx="9141701" cy="15388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 err="1" smtClean="0">
                <a:solidFill>
                  <a:srgbClr val="231F20"/>
                </a:solidFill>
                <a:latin typeface="標楷體"/>
                <a:cs typeface="標楷體"/>
              </a:rPr>
              <a:t>提不</a:t>
            </a:r>
            <a:r>
              <a:rPr sz="10000" spc="-1739" dirty="0" err="1" smtClean="0">
                <a:solidFill>
                  <a:srgbClr val="231F20"/>
                </a:solidFill>
                <a:latin typeface="標楷體"/>
                <a:cs typeface="標楷體"/>
              </a:rPr>
              <a:t>起</a:t>
            </a:r>
            <a:r>
              <a:rPr sz="10000" dirty="0" err="1" smtClean="0">
                <a:solidFill>
                  <a:srgbClr val="231F20"/>
                </a:solidFill>
                <a:latin typeface="標楷體"/>
                <a:cs typeface="標楷體"/>
              </a:rPr>
              <a:t>（勇气</a:t>
            </a:r>
            <a:r>
              <a:rPr sz="10000" dirty="0" smtClean="0">
                <a:solidFill>
                  <a:srgbClr val="231F20"/>
                </a:solidFill>
                <a:latin typeface="標楷體"/>
                <a:cs typeface="標楷體"/>
              </a:rPr>
              <a:t>）</a:t>
            </a:r>
            <a:endParaRPr sz="10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8" y="5486400"/>
            <a:ext cx="87607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>
                <a:solidFill>
                  <a:srgbClr val="231F20"/>
                </a:solidFill>
                <a:latin typeface="Times New Roman"/>
                <a:cs typeface="Times New Roman"/>
              </a:rPr>
              <a:t>unable to raise…to a high level to pump up</a:t>
            </a:r>
          </a:p>
          <a:p>
            <a:pPr marL="12700">
              <a:lnSpc>
                <a:spcPts val="36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(enough courage)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4899" y="3810000"/>
            <a:ext cx="706882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5260">
              <a:lnSpc>
                <a:spcPct val="100000"/>
              </a:lnSpc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tíbùqǐ</a:t>
            </a:r>
            <a:r>
              <a:rPr sz="7200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(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yǒngqì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)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养家活口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yǎngjiā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huókǒu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327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support one's family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来自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láizì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81705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from </a:t>
            </a:r>
            <a:r>
              <a:rPr sz="48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来</a:t>
            </a:r>
            <a:r>
              <a:rPr sz="4800" spc="-12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+ literary preposition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自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from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”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= </a:t>
            </a:r>
            <a:r>
              <a:rPr sz="48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从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…</a:t>
            </a:r>
            <a:r>
              <a:rPr sz="48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来</a:t>
            </a:r>
            <a:endParaRPr sz="4800" baseline="1736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4531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熟读</a:t>
            </a:r>
            <a:endParaRPr sz="14800" dirty="0">
              <a:latin typeface="標楷體"/>
              <a:cs typeface="標楷體"/>
            </a:endParaRPr>
          </a:p>
          <a:p>
            <a:pPr marR="2705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shóudú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3797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keep reading something until one remembers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everything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8" y="942851"/>
            <a:ext cx="84531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705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考古题</a:t>
            </a:r>
            <a:endParaRPr sz="14800" dirty="0">
              <a:latin typeface="標楷體"/>
              <a:cs typeface="標楷體"/>
            </a:endParaRPr>
          </a:p>
          <a:p>
            <a:pPr marR="2698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kǎogǔtí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074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test items from previous years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题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tí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for test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items)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沙盘推演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shāpán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tuīyǎn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8934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rehearse; a dry run, a practice run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深蓝色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3021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shēnlán	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dark blue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剩下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shèngxià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remain, left (over)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龙头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lóngtóu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head, leader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783</Words>
  <Application>Microsoft Office PowerPoint</Application>
  <PresentationFormat>如螢幕大小 (4:3)</PresentationFormat>
  <Paragraphs>318</Paragraphs>
  <Slides>79</Slides>
  <Notes>79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79</vt:i4>
      </vt:variant>
    </vt:vector>
  </HeadingPairs>
  <TitlesOfParts>
    <vt:vector size="8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就…而言 jiù…éryán</vt:lpstr>
      <vt:lpstr>PowerPoint 簡報</vt:lpstr>
      <vt:lpstr>PowerPoint 簡報</vt:lpstr>
      <vt:lpstr>自我介绍 zìwǒ jièshào</vt:lpstr>
      <vt:lpstr>所学有限 suǒxué yǒuxiàn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是…的料 shì…de liào</vt:lpstr>
      <vt:lpstr>PowerPoint 簡報</vt:lpstr>
      <vt:lpstr>PowerPoint 簡報</vt:lpstr>
      <vt:lpstr>养家活口 yǎngjiā huókǒu</vt:lpstr>
      <vt:lpstr>PowerPoint 簡報</vt:lpstr>
      <vt:lpstr>PowerPoint 簡報</vt:lpstr>
      <vt:lpstr>PowerPoint 簡報</vt:lpstr>
      <vt:lpstr>沙盘推演 shāpán tuīyǎn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2017-05-22T09:23:28Z</dcterms:created>
  <dcterms:modified xsi:type="dcterms:W3CDTF">2018-04-19T09:16:09Z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