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827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27686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床该摆哪里</a:t>
            </a:r>
            <a:r>
              <a:rPr sz="3600" dirty="0" smtClean="0">
                <a:solidFill>
                  <a:srgbClr val="231F20"/>
                </a:solidFill>
                <a:latin typeface="標楷體"/>
                <a:cs typeface="標楷體"/>
              </a:rPr>
              <a:t>？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576954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Whe</a:t>
            </a:r>
            <a:r>
              <a:rPr sz="2400" b="1" spc="-60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Shoul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d the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Bed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Go?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第四课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空间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kōngjiān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3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space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科学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kēxué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science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0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83298" y="942851"/>
            <a:ext cx="8484235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9842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风水师</a:t>
            </a:r>
            <a:endParaRPr sz="14800" dirty="0">
              <a:latin typeface="標楷體"/>
              <a:cs typeface="標楷體"/>
            </a:endParaRPr>
          </a:p>
          <a:p>
            <a:pPr marR="9842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fēngshuǐshī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Feng Shui master, geomancer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err="1" smtClean="0">
                <a:solidFill>
                  <a:srgbClr val="231F20"/>
                </a:solidFill>
                <a:latin typeface="標楷體"/>
                <a:cs typeface="標楷體"/>
              </a:rPr>
              <a:t>风水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fēngshuǐ,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925012"/>
            <a:ext cx="44392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Feng Shui; 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师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shī, master)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在意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zàiyì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483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care about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所谓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suǒwèi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72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so-called, what is known as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角度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jiǎodù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25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angle, perspective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改造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gǎizào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30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transform, restructure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学问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xuéwèn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52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 branch of learning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居住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jūzhù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813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live, reside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日常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rìcháng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39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daily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该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63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aux) should, ought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布置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bùzhì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(N/V) déco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layout, arrangement; to decorate, to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2767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arrange furniture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02123" y="942851"/>
            <a:ext cx="6372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2244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凶猛</a:t>
            </a:r>
            <a:endParaRPr sz="14800" dirty="0">
              <a:latin typeface="標楷體"/>
              <a:cs typeface="標楷體"/>
            </a:endParaRPr>
          </a:p>
          <a:p>
            <a:pPr marR="2223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xiōngměng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67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ﬁerce, ferocious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动物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dòngwù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animal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刀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26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knife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剑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84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sword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脾气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temper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暴躁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bàozào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188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crank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irritable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7573" y="942851"/>
            <a:ext cx="63468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24980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冲动</a:t>
            </a:r>
            <a:endParaRPr sz="14800" dirty="0">
              <a:latin typeface="標楷體"/>
              <a:cs typeface="標楷體"/>
            </a:endParaRPr>
          </a:p>
          <a:p>
            <a:pPr marR="22498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chōngdòng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33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impulsive, rash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镜子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jìngzi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297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mirror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3468" y="942851"/>
            <a:ext cx="63207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227584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床脚</a:t>
            </a:r>
            <a:endParaRPr sz="14800" dirty="0">
              <a:latin typeface="標楷體"/>
              <a:cs typeface="標楷體"/>
            </a:endParaRPr>
          </a:p>
          <a:p>
            <a:pPr marR="2274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chuángjiǎo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72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foot of the bed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摆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43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place, display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1973" y="942851"/>
            <a:ext cx="5432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31642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光</a:t>
            </a:r>
            <a:endParaRPr sz="14800" dirty="0">
              <a:latin typeface="標楷體"/>
              <a:cs typeface="標楷體"/>
            </a:endParaRPr>
          </a:p>
          <a:p>
            <a:pPr marR="3164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096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alone, merely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摆饰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bǎishì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74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déco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ornaments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老婆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lǎopó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3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wife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把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measure word for objects that can be grasped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7385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or objects with a handle, e.g., umbrella, knife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欺负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qīfù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988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pick on, bull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take advantage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9" y="942851"/>
            <a:ext cx="83896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  <a:p>
            <a:pPr marR="2070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风水学</a:t>
            </a:r>
            <a:endParaRPr sz="14800" dirty="0">
              <a:latin typeface="標楷體"/>
              <a:cs typeface="標楷體"/>
            </a:endParaRPr>
          </a:p>
          <a:p>
            <a:pPr marR="2070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Fēngshuǐxué</a:t>
            </a:r>
            <a:endParaRPr sz="72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study of Feng Shui, geomancy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学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-xué, stud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222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-ology)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正对门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2411730" algn="l"/>
                <a:tab pos="3808729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	duì	mén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829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directly facing the door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譬如说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7011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pìrú	shuō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978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for example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一口气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939800" algn="l"/>
                <a:tab pos="2540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	kǒu	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147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 one breath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死定了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sǐdìngle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552640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4800" spc="-48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re) a dead man,</a:t>
            </a:r>
            <a:r>
              <a:rPr sz="4800" spc="-18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4800" spc="-48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ou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re toast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总算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zǒngsuàn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7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ﬁnally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地理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dìlǐ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6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geography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便利性</a:t>
            </a:r>
            <a:endParaRPr sz="14800" dirty="0">
              <a:latin typeface="標楷體"/>
              <a:cs typeface="標楷體"/>
            </a:endParaRPr>
          </a:p>
          <a:p>
            <a:pPr marR="7302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biànlìxìng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convenience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性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-xìng, propert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suﬃx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5195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indicating that a term is a noun)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周边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zhōubiān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15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surrounding, periphery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住宅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zhùzhái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56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residence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词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72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term,word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西元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592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A.D.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推翻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tuīfān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01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repudiate, overturn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心中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xīnzhōng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8716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 in somebody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heart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名言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míngyán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95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well-known saying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建造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jiànzào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450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build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欸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110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he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calling attention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塑造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sùzào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345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shape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命运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mìngyùn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77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fate, destiny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本身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běnshēn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80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itself, oneself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地标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dìbiāo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landmark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参考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cānkǎo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52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(V/N) to make reference to; reference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外观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wàiguān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93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exterio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appearance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迭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44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stack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盆子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pénzi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49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basin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斜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39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slanted, tilted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9371" y="942851"/>
            <a:ext cx="6308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L="62865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墙面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qiángmiàn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69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wall face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呀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93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particle indicating uncertainty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554720" cy="53454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聚宝盆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jùbǎopén</a:t>
            </a:r>
            <a:endParaRPr sz="7200" dirty="0">
              <a:latin typeface="Times New Roman"/>
              <a:cs typeface="Times New Roman"/>
            </a:endParaRPr>
          </a:p>
          <a:p>
            <a:pPr marL="12700" marR="191135">
              <a:lnSpc>
                <a:spcPct val="74200"/>
              </a:lnSpc>
              <a:spcBef>
                <a:spcPts val="4390"/>
              </a:spcBef>
            </a:pP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(N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treasur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basin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simila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cornucopi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spc="-3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bu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spc="-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ﬁlled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with treasure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聚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-jù, to gather;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宝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-bǎo, treasure;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6108714"/>
            <a:ext cx="24523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盆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-pén, basin)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角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29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corner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龙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dragon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古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56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ancient (formal)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钱币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qiánbì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72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coins,currency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屋顶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wūdǐng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68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roof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龟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718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turtle, tortoise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招财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zhāocái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01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attract treasure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侧门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cèmén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131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side doo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side gate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遮雨棚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zhēyǔpéng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385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canop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awning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衣橱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yīchú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9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closet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如意</a:t>
            </a:r>
            <a:endParaRPr sz="14800" dirty="0">
              <a:latin typeface="標楷體"/>
              <a:cs typeface="標楷體"/>
            </a:endParaRPr>
          </a:p>
          <a:p>
            <a:pPr marR="1689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rúyì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ruyi, scepte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s-shaped ornamental object that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27578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brings good luck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设计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shèjì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52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(N/V) design; to design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偶然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ǒurán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959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random, accidental, chancy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晋代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  <a:tabLst>
                <a:tab pos="1295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	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9558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Jin Dynasty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郭璞</a:t>
            </a:r>
            <a:endParaRPr sz="14800" dirty="0">
              <a:latin typeface="標楷體"/>
              <a:cs typeface="標楷體"/>
            </a:endParaRPr>
          </a:p>
          <a:p>
            <a:pPr marR="2465705" algn="ctr">
              <a:lnSpc>
                <a:spcPct val="100000"/>
              </a:lnSpc>
              <a:spcBef>
                <a:spcPts val="655"/>
              </a:spcBef>
              <a:tabLst>
                <a:tab pos="1802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Guō	Pú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2560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Guo Pu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英国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Yīngguó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210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UK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丘吉尔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Qiūjí’ěr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560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Churchill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信义路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311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Xìnyì	Lù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9107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Xinyi Road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松智路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3225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Sōngzhì	Lù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317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Songzhi Road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8800" y="2192999"/>
            <a:ext cx="8026400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795"/>
              </a:lnSpc>
            </a:pPr>
            <a:r>
              <a:rPr sz="9000" dirty="0" err="1" smtClean="0">
                <a:solidFill>
                  <a:srgbClr val="231F20"/>
                </a:solidFill>
                <a:latin typeface="標楷體"/>
                <a:cs typeface="標楷體"/>
              </a:rPr>
              <a:t>一命二运三风水</a:t>
            </a:r>
            <a:endParaRPr sz="9000" dirty="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299" y="5925017"/>
            <a:ext cx="12674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is third.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9856" y="4028071"/>
            <a:ext cx="8205470" cy="1956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440940" algn="l"/>
                <a:tab pos="4430395" algn="l"/>
              </a:tabLst>
            </a:pPr>
            <a:r>
              <a:rPr sz="6200" dirty="0">
                <a:solidFill>
                  <a:srgbClr val="075295"/>
                </a:solidFill>
                <a:latin typeface="Times New Roman"/>
                <a:cs typeface="Times New Roman"/>
              </a:rPr>
              <a:t>yímìng	èryùn	sānfēngshuǐ</a:t>
            </a:r>
            <a:endParaRPr sz="6200" dirty="0">
              <a:latin typeface="Times New Roman"/>
              <a:cs typeface="Times New Roman"/>
            </a:endParaRPr>
          </a:p>
          <a:p>
            <a:pPr marL="27305">
              <a:lnSpc>
                <a:spcPts val="3825"/>
              </a:lnSpc>
              <a:spcBef>
                <a:spcPts val="534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Fate is most important. Luck is second. Feng Shui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梳妆台</a:t>
            </a:r>
            <a:endParaRPr sz="14800" dirty="0">
              <a:latin typeface="標楷體"/>
              <a:cs typeface="標楷體"/>
            </a:endParaRPr>
          </a:p>
          <a:p>
            <a:pPr marR="13671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shūzhuāngtái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37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dressing table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加起来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jiāqǐlái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938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add up, totalize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咬钱龟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3122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yǎoqián	guī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175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money-biting turtle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十全十美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073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shíquán	shíměi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9231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perfect, pinnacle of perfection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位置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wèizhì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140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position, location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779</Words>
  <Application>Microsoft Office PowerPoint</Application>
  <PresentationFormat>如螢幕大小 (4:3)</PresentationFormat>
  <Paragraphs>336</Paragraphs>
  <Slides>82</Slides>
  <Notes>82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82</vt:i4>
      </vt:variant>
    </vt:vector>
  </HeadingPairs>
  <TitlesOfParts>
    <vt:vector size="87" baseType="lpstr">
      <vt:lpstr>Yu Gothic UI Semibold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十全十美 shíquán shíměi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</cp:revision>
  <dcterms:created xsi:type="dcterms:W3CDTF">2017-05-22T09:13:09Z</dcterms:created>
  <dcterms:modified xsi:type="dcterms:W3CDTF">2018-04-19T09:15:30Z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