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4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983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7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823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01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1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421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761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27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900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463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28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585149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第四课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床该摆哪里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？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Should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Bed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Go?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Merely, only  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我才学了半年。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B2, L3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没想到才念了一个学期，她就发现跟她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的兴趣不合，念起来非常痛苦。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B3, L1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透过网路团购，才一年多这家公司的产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品就成为台湾最受欢迎的凤梨酥。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B3, L9)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92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Later than expected 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他常常半夜十二点多才睡觉。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(B2, L3)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她觉得何雅婷好不容易才考上这么好的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科系，怎么可以说放弃就放弃？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(B3, L1)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你怎么现在才来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?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我们等你等半天了。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(B3, L3)</a:t>
            </a:r>
          </a:p>
        </p:txBody>
      </p:sp>
    </p:spTree>
    <p:extLst>
      <p:ext uri="{BB962C8B-B14F-4D97-AF65-F5344CB8AC3E}">
        <p14:creationId xmlns:p14="http://schemas.microsoft.com/office/powerpoint/2010/main" val="401615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and only then (condition)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夏天去玩的人很多，去垦丁一定要先订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好旅馆，才不会找不到地方住。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(B2, L11)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老师严才学得快，学得好啊。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(B3, L1)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有时候得穿上才知道好看不好看。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(B3, L2)</a:t>
            </a:r>
          </a:p>
        </p:txBody>
      </p:sp>
    </p:spTree>
    <p:extLst>
      <p:ext uri="{BB962C8B-B14F-4D97-AF65-F5344CB8AC3E}">
        <p14:creationId xmlns:p14="http://schemas.microsoft.com/office/powerpoint/2010/main" val="376787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just…, and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很多人每天早上才起床，就急着上网。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(B2, L13)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小玲才刚回到家，就把电脑打开。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你的身体才刚恢复，不要太累了。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29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Consequently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她看到连续剧里的女主角穿了这件衣服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看起来很甜美，所以才特别请朋友从国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外寄来的。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(B3, L5)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因为看到父母年纪大了，做不动了，才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决定回来帮忙的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(B3, L6)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我也是看了漫画才知道寿司是怎么做的。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(B3, L5)</a:t>
            </a:r>
          </a:p>
        </p:txBody>
      </p:sp>
    </p:spTree>
    <p:extLst>
      <p:ext uri="{BB962C8B-B14F-4D97-AF65-F5344CB8AC3E}">
        <p14:creationId xmlns:p14="http://schemas.microsoft.com/office/powerpoint/2010/main" val="16149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Denial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才不是你说的那样呢！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(this lesson)</a:t>
            </a:r>
          </a:p>
        </p:txBody>
      </p:sp>
    </p:spTree>
    <p:extLst>
      <p:ext uri="{BB962C8B-B14F-4D97-AF65-F5344CB8AC3E}">
        <p14:creationId xmlns:p14="http://schemas.microsoft.com/office/powerpoint/2010/main" val="415498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所谓（的）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是指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 called A refers to 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所谓「现代风水学」是指站在科学的角度，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利用环境、改造环境的一门学问。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所谓「限制级电影」是指满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18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岁才能看的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电影。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：这附近的房子价钱不太贵，你可以去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看看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：你所谓的「不太贵」是指多少钱呢？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63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所谓（的）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是指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 called A refers to 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：我们老师只喜欢好学生。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：你所谓的「好学生」是指怎么样的学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生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呢？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：过度使用网路会影响身体健康。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：你所谓的「过度」是指多久呢？</a:t>
            </a:r>
          </a:p>
          <a:p>
            <a:pPr marL="0" indent="0">
              <a:buNone/>
            </a:pP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25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一口气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lit. in one breath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今天我一口气游了两千公尺。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他可以一口气喝完一杯大杯的可乐。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她这学期一口气修了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28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个学分，我看她是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疯了。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这位舞者一口气跳了一个钟头，都没有休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我爷爷一口气把他从年轻的时候到现在的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事情都说给我听，听得我差一点睡着。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00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光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just A alone…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台湾的便利商店非常多，光我家外面那条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就有三家。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他很爱吃甜点，光蛋糕一次就可以吃五个。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妈妈脾气暴躁，光一件小小的事就能让她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生很大的气。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032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总算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finally, speaking roughly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(in the ballpark)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Finally, as anticipated (interchangeable with “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终于”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下了两个星期的雨，今天天气总算变好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警察问了半天，都没有人敢说话，最后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总算有人说话了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王小明上学期每天都欺负我，这个学期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总算可以不必跟他一起上课了。</a:t>
            </a:r>
          </a:p>
          <a:p>
            <a:pPr marL="0" indent="0">
              <a:buNone/>
            </a:pP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21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光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just A alone…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老人动作比较慢，光上下公车就要比较长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的时间，旁边的人应该帮帮他们。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那家新开的餐厅，听说很有名，昨天我们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光等位子就等了一个半钟头。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7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Expressing Displeasure or Annoyance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都几点了，你还不起床！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我都等了你两个钟头了，你还没到，我要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我都给你五千块钱了，还不够吗？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风水学都用了一千多年了，应该有值得相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信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的部分吧？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你都病得快起不来了，还想去上班！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6178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总算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finally, speaking roughly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(in the ballpark)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Roughly speaking (not to be interchangeable with “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终于”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 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虽然这次考试也不是考得很好，但总算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还可以。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这次在台中虽然只住了一天，但总算去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过了。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3)	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这次的报告我写得不好，但总算写完了。</a:t>
            </a:r>
          </a:p>
          <a:p>
            <a:pPr marL="0" indent="0">
              <a:buNone/>
            </a:pP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61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还不就是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nothing more than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：昨天你跟太太去台北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101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附近做什么？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：还不就是逛百货公司、买东西。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：听说小王的爸爸又住院了，怎么了？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：还不就是老问题。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：小美，你室友晚上都不睡觉，到底在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做什么啊？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：还不就是上网玩游戏、跟朋友聊天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</a:p>
          <a:p>
            <a:pPr marL="0" indent="0">
              <a:buNone/>
            </a:pP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56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还不就是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nothing more than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：你女朋友怎么又生气了？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：还不就是我又忘了今天是我们认识第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几天了。唉！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开学第一天，老师说了什么？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还不就是一些上课的规定。</a:t>
            </a:r>
          </a:p>
          <a:p>
            <a:pPr marL="0" indent="0">
              <a:buNone/>
            </a:pP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99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Outright Denial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 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风水是种迷信。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风水才不是迷信！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那个餐厅在学校的右边。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才不是在右边，在左边。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你不是很喜欢吃臭豆腐吗？我们去吃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吧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！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我才不喜欢（呢）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!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62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Outright Denial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101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大楼是世界上最高的大楼。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101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才不是最高的，已经有比台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北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101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还高的了。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那部电影好无聊，我一点都不想看。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才不无聊呢，我感动得哭了。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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你脾气好坏喔！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你脾气才坏（呢）！</a:t>
            </a:r>
            <a:endParaRPr lang="zh-TW" altLang="en-US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76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Outright Denial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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小笼包是台湾最好吃的食物。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小笼包算什么，牛肉面才是。 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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那两个人，高的是哥哥吧？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不是，矮的才是。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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既然你上网购物了，为什么不用宅配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的方法？宅配又快又方便。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宅配不方便，因为我常常不在家。我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觉得超商取货才方便。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3465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Outright Denial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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：我的压力好大。要养家，薪水却这么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低。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：我的压力才大（呢）！你只有一个孩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子，我有三个孩子！</a:t>
            </a:r>
          </a:p>
          <a:p>
            <a:pPr marL="0" indent="0">
              <a:buNone/>
            </a:pP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1543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1733</Words>
  <Application>Microsoft Office PowerPoint</Application>
  <PresentationFormat>如螢幕大小 (4:3)</PresentationFormat>
  <Paragraphs>156</Paragraphs>
  <Slides>21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21</vt:i4>
      </vt:variant>
    </vt:vector>
  </HeadingPairs>
  <TitlesOfParts>
    <vt:vector size="31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Ⅰ. 总算  finally, speaking roughly      (in the ballpark)</vt:lpstr>
      <vt:lpstr>Ⅰ. 总算  finally, speaking roughly      (in the ballpark)</vt:lpstr>
      <vt:lpstr>II. 还不就是  nothing more than</vt:lpstr>
      <vt:lpstr>II. 还不就是  nothing more than</vt:lpstr>
      <vt:lpstr>Ⅲ. Outright Denial with 才</vt:lpstr>
      <vt:lpstr>Ⅲ. Outright Denial with 才</vt:lpstr>
      <vt:lpstr>Ⅲ. Outright Denial with 才</vt:lpstr>
      <vt:lpstr>Ⅲ. Outright Denial with 才</vt:lpstr>
      <vt:lpstr>Ⅳ. A Summary of the Various Usages of 才</vt:lpstr>
      <vt:lpstr>Ⅳ. A Summary of the Various Usages of 才</vt:lpstr>
      <vt:lpstr>Ⅳ. A Summary of the Various Usages of 才</vt:lpstr>
      <vt:lpstr>Ⅳ. A Summary of the Various Usages of 才</vt:lpstr>
      <vt:lpstr>Ⅳ. A Summary of the Various Usages of 才</vt:lpstr>
      <vt:lpstr>Ⅳ. A Summary of the Various Usages of 才</vt:lpstr>
      <vt:lpstr>Ⅴ. 所谓（的）A 是指 B        so called A refers to B</vt:lpstr>
      <vt:lpstr>Ⅴ. 所谓（的）A 是指 B        so called A refers to B</vt:lpstr>
      <vt:lpstr>Ⅵ. 一口气  lit. in one breath</vt:lpstr>
      <vt:lpstr>Ⅶ. 光 A 就…  just A alone…</vt:lpstr>
      <vt:lpstr>Ⅶ. 光 A 就…  just A alone…</vt:lpstr>
      <vt:lpstr>Ⅷ. Expressing Displeasure or Annoyance            with 都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15</cp:revision>
  <dcterms:created xsi:type="dcterms:W3CDTF">2006-08-16T00:00:00Z</dcterms:created>
  <dcterms:modified xsi:type="dcterms:W3CDTF">2018-04-26T07:20:38Z</dcterms:modified>
</cp:coreProperties>
</file>