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20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72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6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9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81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11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9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86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47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9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34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916137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第二课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眼睛、耳朵的飨宴</a:t>
            </a:r>
            <a:endParaRPr lang="en-US" altLang="zh-CN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Feast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Eyes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以为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have wrongly thought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以为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often used together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其实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which presents the truth, e.g.,</a:t>
            </a: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我以为他还单身，其实他已经结婚了。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他以为我还住在淡水，其实我早就搬到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台中了。</a:t>
            </a:r>
          </a:p>
        </p:txBody>
      </p:sp>
    </p:spTree>
    <p:extLst>
      <p:ext uri="{BB962C8B-B14F-4D97-AF65-F5344CB8AC3E}">
        <p14:creationId xmlns:p14="http://schemas.microsoft.com/office/powerpoint/2010/main" val="322414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Adverb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10721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expresses the speaker’s refutation of what people in general expect or assume.</a:t>
            </a: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你可是男生，怎么胆子比我还小！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我可跟她们不一样，觉得恐怖片一点也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不可怕。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那位画家得奖以后，他的画可贵了。我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们怎么买得起！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台湾的大学生可很少人化了妆去上课的。</a:t>
            </a:r>
          </a:p>
        </p:txBody>
      </p:sp>
    </p:spTree>
    <p:extLst>
      <p:ext uri="{BB962C8B-B14F-4D97-AF65-F5344CB8AC3E}">
        <p14:creationId xmlns:p14="http://schemas.microsoft.com/office/powerpoint/2010/main" val="31596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Adverb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447800"/>
            <a:ext cx="7886700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speaker gives a suggestion, a mild warning or a reminder. </a:t>
            </a: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最近食品安全出了不少问题，买东西可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要小心啊！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开慢一点，你可别因为要赶时间而出车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祸。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嘘，小声一点，这件事很重要，你可不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能告诉别人。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	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你可要表现得好一点，可别再出问题了。</a:t>
            </a:r>
          </a:p>
        </p:txBody>
      </p:sp>
    </p:spTree>
    <p:extLst>
      <p:ext uri="{BB962C8B-B14F-4D97-AF65-F5344CB8AC3E}">
        <p14:creationId xmlns:p14="http://schemas.microsoft.com/office/powerpoint/2010/main" val="6163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免得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lest, so as to avoid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咳嗽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发烧，快去看医生吧，免得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感冒越来越严重。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你有空的话去帮一下忙，免得他一个人忙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不过来。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我们最好注意一下食材的产地，免得买到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有问题的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食品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336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免得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lest, so as to avoid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我建议你多去参加一些社交活动，免得你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一个人在家无聊。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好好准备吧，免得口头报告时太紧张而忘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了要说什么。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596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曾经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experience in the past,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V’ed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你曾经看过那位导演的电影吗？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妈妈以前曾经抱怨过爸爸每天都早出晚归。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我曾经在一家室内设计公司工作。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他的演技很好，曾经得过两次金马影展的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最佳男主角奖。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你曾经在淡水老街看过街头艺术的演出吗？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2431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曾经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experience in the past,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V’ed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过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an experiential aspect, which can be used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曾经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过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always appears after the main verb, e.g.,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他曾经当过英文老师。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曾经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only be used in an affirmative sentence.</a:t>
            </a:r>
          </a:p>
          <a:p>
            <a:pPr marL="0" indent="0">
              <a:buNone/>
            </a:pP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You can’t say 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我没有曾经工作。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                        *他曾经没去过西班牙。</a:t>
            </a:r>
          </a:p>
        </p:txBody>
      </p:sp>
    </p:spTree>
    <p:extLst>
      <p:ext uri="{BB962C8B-B14F-4D97-AF65-F5344CB8AC3E}">
        <p14:creationId xmlns:p14="http://schemas.microsoft.com/office/powerpoint/2010/main" val="256996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曾经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experience in the past,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V’ed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before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曾经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is used in formal speech,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我记得你曾经跟我说过你的计画。</a:t>
            </a:r>
          </a:p>
        </p:txBody>
      </p:sp>
    </p:spTree>
    <p:extLst>
      <p:ext uri="{BB962C8B-B14F-4D97-AF65-F5344CB8AC3E}">
        <p14:creationId xmlns:p14="http://schemas.microsoft.com/office/powerpoint/2010/main" val="342928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Enumeration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我去过美国、法国等两个国家。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closed)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我和男朋友的兴趣很不一样，他对文学、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绘画、舞蹈等都没有兴趣。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open)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我问过很多人，他们吃素大部分是因为宗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教，也有不少是怕胖、为了健康等原因。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open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69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Enumeration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端午节的风俗很多，像戴香包、喝雄黄酒、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在门上挂一些植物等。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open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我们家要修理的地方很多，像客厅的窗户、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洗手间的门等。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open)</a:t>
            </a:r>
          </a:p>
        </p:txBody>
      </p:sp>
    </p:spTree>
    <p:extLst>
      <p:ext uri="{BB962C8B-B14F-4D97-AF65-F5344CB8AC3E}">
        <p14:creationId xmlns:p14="http://schemas.microsoft.com/office/powerpoint/2010/main" val="166980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successful(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ly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要是你再不努力读书的话，就念不成医学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系了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fr-FR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如果订购不成的话，就只好换一个网站订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购了。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他又参加了民意代表选举，可惜这一次他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没连任成。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089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Enumeration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fr-FR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The total number of listed items can be reiterated following the enumeration particle, e.g.,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这个大学热门的科系有国际关系系、会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计系、中文系、英文系等四个科系。</a:t>
            </a:r>
          </a:p>
        </p:txBody>
      </p:sp>
    </p:spTree>
    <p:extLst>
      <p:ext uri="{BB962C8B-B14F-4D97-AF65-F5344CB8AC3E}">
        <p14:creationId xmlns:p14="http://schemas.microsoft.com/office/powerpoint/2010/main" val="410983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Enumeration Particle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fr-FR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  </a:t>
            </a:r>
            <a:r>
              <a:rPr lang="fr-FR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etc…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fr-FR" altLang="zh-TW" sz="3200" dirty="0" smtClean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The enumeration particle may be reduplicated,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生活中有很多事都离不开电脑，比方说：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买东西、查资料等等。</a:t>
            </a:r>
          </a:p>
        </p:txBody>
      </p:sp>
    </p:spTree>
    <p:extLst>
      <p:ext uri="{BB962C8B-B14F-4D97-AF65-F5344CB8AC3E}">
        <p14:creationId xmlns:p14="http://schemas.microsoft.com/office/powerpoint/2010/main" val="190946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Marking a Verb with the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你上次所提的那个海边温泉就是绿岛的温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吧？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这本书所介绍的方法，我早就学过了。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政府为了发展观光所举办的活动，吸引了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许多人参加。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103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Marking a Verb with the Particle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他们所关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的价格问题，其实我们觉得并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重要。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我们已经把王先生所订购的产品寄出了。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06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successful(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ly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上个月那场演唱会因为台风而改时间了。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等了一个月，今天我终于看成了。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高美玲当得成当不成助教，得由系主任来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决定。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8521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Verb Complement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successful(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ly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)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3716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presented in Book 3 Lesson 2 is not a verb complement, but a second verb requiring an object, translatable as “into”. E.g.,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我看不懂西班牙文。你能不能帮我把这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段话翻译成中文？（</a:t>
            </a:r>
            <a:r>
              <a:rPr lang="fr-FR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B3, L2</a:t>
            </a:r>
            <a:r>
              <a:rPr lang="zh-TW" altLang="fr-FR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凤梨酥是一种用凤梨做成内馅的甜点。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台北市已经发展成一个很现代的大城市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</a:p>
          <a:p>
            <a:pPr marL="0" indent="0">
              <a:buNone/>
            </a:pPr>
            <a:endParaRPr lang="fr-FR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1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万一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supposing, in the event of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something negative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他请我帮他买一本演出手册，万一没买到，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那怎么办呢？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万一业务经理知道是我们弄错的，那就糟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了，可能不会再信任我们了。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你别太早去，万一她还没打扮好，就得在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等了。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5947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万一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supposing, in the event of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something negative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多练习几次吧，万一我们表演得很糟，就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太丢脸了。</a:t>
            </a:r>
            <a:endParaRPr lang="fr-FR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带本漫画去吧，万一得等很久，就可以看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漫画杀时间。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297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万一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supposing, in the event of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something negative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就算万一发生什么事，也不要紧张。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要是万一钱不够的话，你可以去找张先生。</a:t>
            </a:r>
            <a:endParaRPr lang="fr-FR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40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以为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have wrongly thought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fr-FR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我以为那会是一场美食的飨宴，结果，菜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没什么特色不说，材料还不新鲜，真是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让人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失望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我原来以为你们不熟，没想到他居然提到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了你们小时候常一起玩的事。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fr-FR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我们本来以为他会迟到，没想到他今天很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准时。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6246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以为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have wrongly thought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我们都以为这家知名餐厅的服务生一定都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很有礼貌，没想到也有这么糟的。</a:t>
            </a:r>
            <a:endParaRPr lang="fr-FR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fr-FR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我们以为这些番茄都是基因改造的，现在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才知道这些都是有机番茄。</a:t>
            </a:r>
            <a:endParaRPr lang="fr-FR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4299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1549</Words>
  <Application>Microsoft Office PowerPoint</Application>
  <PresentationFormat>如螢幕大小 (4:3)</PresentationFormat>
  <Paragraphs>147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I. Verb Complement 成  successful(ly)</vt:lpstr>
      <vt:lpstr>I. Verb Complement 成  successful(ly)</vt:lpstr>
      <vt:lpstr>I. Verb Complement 成  successful(ly)</vt:lpstr>
      <vt:lpstr>II. 万一  supposing, in the event of          something negative</vt:lpstr>
      <vt:lpstr>II. 万一  supposing, in the event of          something negative</vt:lpstr>
      <vt:lpstr>II. 万一  supposing, in the event of          something negative</vt:lpstr>
      <vt:lpstr>III. 以为  to have wrongly thought that…</vt:lpstr>
      <vt:lpstr>III. 以为  to have wrongly thought that…</vt:lpstr>
      <vt:lpstr>III. 以为  to have wrongly thought that…</vt:lpstr>
      <vt:lpstr>IV. Adverb  可</vt:lpstr>
      <vt:lpstr>IV. Adverb  可</vt:lpstr>
      <vt:lpstr>V. 免得  lest, so as to avoid</vt:lpstr>
      <vt:lpstr>V. 免得  lest, so as to avoid</vt:lpstr>
      <vt:lpstr>VI. 曾经  experience in the past, V’ed before</vt:lpstr>
      <vt:lpstr>VI. 曾经  experience in the past, V’ed before</vt:lpstr>
      <vt:lpstr>VI. 曾经  experience in the past, V’ed before</vt:lpstr>
      <vt:lpstr>VII. Enumeration Particle 等  etc…</vt:lpstr>
      <vt:lpstr>VII. Enumeration Particle 等  etc…</vt:lpstr>
      <vt:lpstr>VII. Enumeration Particle 等  etc…</vt:lpstr>
      <vt:lpstr>VII. Enumeration Particle 等  etc…</vt:lpstr>
      <vt:lpstr>Ⅷ. Marking a Verb with the Particle 所</vt:lpstr>
      <vt:lpstr>Ⅷ. Marking a Verb with the Particle 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14</cp:revision>
  <dcterms:created xsi:type="dcterms:W3CDTF">2006-08-16T00:00:00Z</dcterms:created>
  <dcterms:modified xsi:type="dcterms:W3CDTF">2018-04-26T06:31:53Z</dcterms:modified>
</cp:coreProperties>
</file>