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0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90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5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96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6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7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67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09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8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16571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期待美好的未来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Looking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Forward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Beautiful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他看到女朋友跟其他男生有说有笑，牵着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散步，竟然不吃醋。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他拥有那么大的企业，但是他的学历竟然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只是小学毕业。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9496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can be reduced to just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</a:t>
            </a:r>
            <a:r>
              <a:rPr lang="en-US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but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居然 </a:t>
            </a:r>
            <a:r>
              <a:rPr lang="en-US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cannot be reduced, e.g.,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没想到现在每八个婴儿中，竟有一个双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亲之一不是本国国籍。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没想到现在每八个婴儿中，居有一个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双亲之一不是本国国籍。</a:t>
            </a: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03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member of regular adverbs, always placed after the subject and before verb phrases, while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居然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member of non-typical, i.e., movable adverbs, placed either before or after the subject. The latter adverbs also include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毕竟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etc.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6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我说的都是真的，他居然不相信。／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我说的都是真的，居然他不相信。</a:t>
            </a:r>
          </a:p>
          <a:p>
            <a:pPr marL="0" indent="0" algn="just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我说的都是真的，他竟然不相信。／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*我说的都是真的，竟然他不相信。</a:t>
            </a:r>
          </a:p>
          <a:p>
            <a:pPr marL="0" indent="0" algn="just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照理说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normally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表弟每天花那么多时间念书，照理说他的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成绩应该很好。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孩子已经大学毕业了，照理说应该可以自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其力了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支持她的人很多，照理说她应该会当选。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5082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照理说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normally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网路商店没有店面，又不要请店员，照理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说价钱会比较便宜。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云端科技让我们的生活更加便利，照理说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可以帮我们节省很多时间。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53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take A as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他昨天的演讲是以日本大地震为例子。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政治人物应该以帮助受苦的人摆脱困境为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责任。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老板以英文能力好为加薪的条件。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他以考上医学系为目标，天天熬夜念书。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外婆以牛肉和萝卜为材料，做了一个汤。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25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take A as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2867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他以打太极拳为休闲活动。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他把打太极拳当做休闲活动。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这家商店卖的东西以运动衣为主要的商品。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这家商店拿运动衣当做主要的商品。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王先生以唱歌为兴趣。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王先生把唱歌做为兴趣。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75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最近有食品安全的问题，无论吃什么都要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工作了一天，无论是否疲倦都需要休息。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无论学历高还是学历低，有实力、有资金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的人都可以创业。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707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风水师说：「无论是买房子还是租房子，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都要注意风水。」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在台湾无论什么地方都可以买到凤梨酥。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4813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无所谓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not matter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候选人是什么背景我无所谓，只要他有能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力而且真的关心人民就好了。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面包好不好吃无所谓，没有化学添加物我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总统的外表好不好看无所谓，能实现承诺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65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followed by a question word (QW), A-not-A, conjunction of antonymic words, or the addition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as illustrated above. Regardless of structures, a sentence of this type has the meaning ‘In spite of various circumstances, the following fact remains unaffected’.</a:t>
            </a:r>
          </a:p>
        </p:txBody>
      </p:sp>
    </p:spTree>
    <p:extLst>
      <p:ext uri="{BB962C8B-B14F-4D97-AF65-F5344CB8AC3E}">
        <p14:creationId xmlns:p14="http://schemas.microsoft.com/office/powerpoint/2010/main" val="394788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5625"/>
            <a:ext cx="85915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 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a QW (who, what, when,  where).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无论什么时候，他都很忙碌。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无论哪里都有便利商店。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 </a:t>
            </a:r>
            <a:r>
              <a:rPr lang="en-US" altLang="zh-TW" sz="2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A-not-A.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无论能不能当选，李先生都要出来竞选。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无论学历高不高，都应该自食其力。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an opposite pair.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无论早晚，你总是得自食其力。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无论成绩好坏，都可以升学。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the adverb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无论他家多富裕，他都不浪费。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无论生活多困苦，吴先生还是很快乐。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45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无论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of what…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synonymous.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colloquial, while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formal, and as a result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not often followed by formal or literary constructs such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如何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是否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(for more on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see Book 3 Lesson 1).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无论别人如何批评他，他都无所谓。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无论学生是否愿意，都得参加考试。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无论如何，你都不能放弃。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85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玉珍明明暗恋清源，可是不敢跟他告白。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明明你们知道他只在乎自己的利益，为什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么要选他？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小玲明明胆子很小，却爱看恐怖片。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昨天的事，明明是你的错，为什么说是我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的错？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763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这个房间里都是垃圾，明明很脏，他还说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很干净。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314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你为什么说这个蛋糕不好吃？明明很好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吃啊！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谁说单身不好？美真明明过得很好。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她哪里买不起房子？她明明是有钱人。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你明明想买那种新手机，为什么你说不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想买？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3705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should be obvious to everyone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5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你明明去过日本，可是你为什么说没去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过？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(6)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小玲明明生病了，却不去看医生。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39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因为老板决定裁员，使得他不得不另谋发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该国虽然已不施行一胎化政策，但幷未使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得少子化的问题得到解决。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她的婆婆还有传宗接代的观念，使得她的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压力更大了。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04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接受了课业辅导以后，使得那个学童的成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绩进步了不少。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今年因为奇怪的气候，使得农民收成减少。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254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无所谓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not matter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这件事他要怎么做我无所谓，只要他尽到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自己的责任就好了。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玉珍认为毕业以后能找到自己喜欢的工作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就好了，薪资多少无所谓。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7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(L8) are both causative verbs. They often used interchangeably,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听说陈经理病得很严重，使／使得 我们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非常担心。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有话直说的人，有时真 使／使得 大家讨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厌。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因为没念幼稚园的关系，使／使得 我一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直害怕程度比别的小孩差。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 ‘virtual’ events, events that have not already happened,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often used.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人民希望政府能施行新政策，使物价稳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如果想使头发看起来多一点的话，可以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使用这种产品。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如果去医院动手术也不能使人恢复健康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的话，那么谁还愿意去呢？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often used with ‘actual’ events, events that have happened already.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这次台风，由于民众事前毫无准备，使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得灾情惨重。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因为同学积极参与，使得这门课更加热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闹、活泼。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低所得、高物价的情况使得年轻人成了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无壳蜗牛。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98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Causation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 are other causative verbs in modern Chinese,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让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which are highly colloquial.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more formal, though not as formal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汉堡吃多了对健康不好，而且容易让你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变胖。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B2, L12</a:t>
            </a:r>
            <a:r>
              <a:rPr lang="zh-TW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这个消息叫我很难过。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谁知道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 would have thought that…?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早上天气那么好，谁知道下午雨会下得那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么大，连鞋子都湿了。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玉珍亲手做了巧克力，想送给清源，谁知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道清源桌上已经有一大堆巧克力了。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会计系的系花那么漂亮，谁知道她居然没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有谈过恋爱。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0608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谁知道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 would have thought that…?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清源对女朋友那么好，谁知道她居然劈腿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他以为永远都回不去了，谁知道过了四十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年后能再回到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老家。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7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谁知道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who would have thought that…?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他做的面包看起来幷不特别，谁知道得了世界面包大赛冠军。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她说话的声音不好听，谁知道她唱歌唱得那么好听。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他看起来很瘦，谁知道他吃那么多。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59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大至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from A to Z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小自朋友的事，大至国家的事，王先生都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关心。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听说地震快来的时候，小自老鼠，大至马，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都可能预先知道。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小自三岁的孩子，大至八十三岁的老人，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都可以用这个产品。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79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小自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大至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from A to Z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物价的确上涨了不少，小自日用品，大至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房子，价钱都比以前贵了。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这个国家小自家庭结构，大至社会结构，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都改变了。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021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the speaker’s great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政治包括所有跟我们息息相关的事情，你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竟然不关心。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食品安全影响人民的健康，可是政府竟然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好好管理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政客为了自己的利益，竟然阻止公平的政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策与制度。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58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2292</Words>
  <Application>Microsoft Office PowerPoint</Application>
  <PresentationFormat>如螢幕大小 (4:3)</PresentationFormat>
  <Paragraphs>203</Paragraphs>
  <Slides>33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4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Ⅰ. 无所谓  does not matter</vt:lpstr>
      <vt:lpstr>Ⅰ. 无所谓  does not matter</vt:lpstr>
      <vt:lpstr>Ⅱ. 谁知道  who would have thought that…?</vt:lpstr>
      <vt:lpstr>Ⅱ. 谁知道  who would have thought that…?</vt:lpstr>
      <vt:lpstr>Ⅱ. 谁知道  who would have thought that…?</vt:lpstr>
      <vt:lpstr>Ⅲ. 小自…大至…  everything from A to Z</vt:lpstr>
      <vt:lpstr>Ⅲ. 小自…大至…  everything from A to Z</vt:lpstr>
      <vt:lpstr>Ⅳ. 竟然  to the speaker’s great surprise</vt:lpstr>
      <vt:lpstr>Ⅳ. 竟然  to the speaker’s great surprise</vt:lpstr>
      <vt:lpstr>Ⅳ. 竟然  to the speaker’s great surprise</vt:lpstr>
      <vt:lpstr>Ⅳ. 竟然  to the speaker’s great surprise</vt:lpstr>
      <vt:lpstr>Ⅳ. 竟然  to the speaker’s great surprise</vt:lpstr>
      <vt:lpstr>Ⅴ. 照理说  normally</vt:lpstr>
      <vt:lpstr>Ⅴ. 照理说  normally</vt:lpstr>
      <vt:lpstr>Ⅵ. 以 A 为 B   to take A as B</vt:lpstr>
      <vt:lpstr>Ⅵ. 以 A 为 B   to take A as B</vt:lpstr>
      <vt:lpstr>Ⅶ. 无论…都…  regardless of what…</vt:lpstr>
      <vt:lpstr>Ⅶ. 无论…都…  regardless of what…</vt:lpstr>
      <vt:lpstr>Ⅶ. 无论…都…  regardless of what…</vt:lpstr>
      <vt:lpstr>Ⅶ. 无论…都…  regardless of what…</vt:lpstr>
      <vt:lpstr>Ⅶ. 无论…都…  regardless of what…</vt:lpstr>
      <vt:lpstr>Ⅶ. 无论…都…  regardless of what…</vt:lpstr>
      <vt:lpstr>Ⅷ. 明明  It should be obvious to everyone            that…</vt:lpstr>
      <vt:lpstr>Ⅷ. 明明  It should be obvious to everyone            that…</vt:lpstr>
      <vt:lpstr>Ⅷ. 明明  It should be obvious to everyone            that…</vt:lpstr>
      <vt:lpstr>Ⅷ. 明明  It should be obvious to everyone            that…</vt:lpstr>
      <vt:lpstr>IX. Causation with 使得</vt:lpstr>
      <vt:lpstr>IX. Causation with 使得</vt:lpstr>
      <vt:lpstr>IX. Causation with 使得</vt:lpstr>
      <vt:lpstr>IX. Causation with 使得</vt:lpstr>
      <vt:lpstr>IX. Causation with 使得</vt:lpstr>
      <vt:lpstr>IX. Causation with 使得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12</cp:revision>
  <dcterms:created xsi:type="dcterms:W3CDTF">2006-08-16T00:00:00Z</dcterms:created>
  <dcterms:modified xsi:type="dcterms:W3CDTF">2018-04-26T09:19:36Z</dcterms:modified>
</cp:coreProperties>
</file>