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27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26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64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1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38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604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49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05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1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8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77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030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953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4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4616648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err="1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第一课</a:t>
            </a:r>
            <a:endParaRPr lang="en-US" altLang="zh-CN" sz="3000" dirty="0" smtClean="0">
              <a:solidFill>
                <a:srgbClr val="C95106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 pitchFamily="18" charset="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err="1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十七岁还是二十五岁</a:t>
            </a:r>
            <a:r>
              <a:rPr lang="en-US" altLang="zh-CN" sz="3600" dirty="0" smtClean="0">
                <a:solidFill>
                  <a:srgbClr val="231F20"/>
                </a:solidFill>
                <a:latin typeface="標楷體" pitchFamily="18" charset="0"/>
                <a:cs typeface="標楷體" pitchFamily="18" charset="0"/>
              </a:rPr>
              <a:t>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25-Years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Old?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 marker  (said with heavy stress)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怡君：喂，安同吗？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安同：是，我就是。怡君，好久不见。    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(B1, L13)  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美玲，他就是新娘的哥哥。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(B2, L5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新年又叫春节，就是春天的开始。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(B3, L3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66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Merely, only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因为我们就放十天的假，所以一月五号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回来。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我在台湾就住了半年，所以中文还不够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好。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昨天去逛街，我就买了一件外套而已。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64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Exception (in this lesson pronounced emphatically)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并不是所有女生都喜欢爱情片，我就不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喜欢。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(B4, L1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不是所有的公司都需要常加班，我们公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司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就不常加班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准备考试不一定要到图书馆，我就常在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速食店念书。</a:t>
            </a: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96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别说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，就是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never mind A, even B is the case…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他很爱干净，别说客厅，就是床底下也打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扫得干干净净的。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美美那么爱五月天，别说在台湾，就是在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日本举办演唱会，她也一定会去看。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他肚子不舒服，别说油腻的菜，医生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是白饭也不能吃。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3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别说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，就是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never mind A, even B is the case…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我们设计部门工作太多，忙得要命，别说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平常，就是周末也有很多同事来加班。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：我知道你哥很小气，听说他都不请你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吃东西。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：别说请我吃东西，就是把衣服借给我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穿也不愿意。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95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简直 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put it simply and plainly, it seems as if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昨天看的那个房子脏得要命，简直不能住。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我决定不租。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他很爱狗，简直把狗当自己的孩子。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在这么大的地方，没有车简直就像没有脚。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大明为了考试，最近每天熬夜看书，简直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累死了。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他又帅，个性又好，简直就是我理想的男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朋友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4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不至于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but the situation would not be so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bad as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路上车子虽然很多，但还不至于塞车。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他条件那么好，不至于找不到工作吧？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他个性是不太好，可是不至于害别人。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虽然我不太喜欢做饭，但还不至于每天都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外面吃。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我们两个的意见是有一点不同，但我还不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至于生他的气。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19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不至于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but the situation would not be so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bad as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：小华胆子很小，他是不是晚上不敢一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　   个人在家？ 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：不至于吧！</a:t>
            </a: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69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往往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usually, tend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我紧张的时候，往往会说不出话来。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跟能力比自己好的人一起工作往往会有压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对别人说出「对不起」往往是最难的。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每年的新年，我父母往往会带我们回老家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跟平常不常见面的亲戚拜年。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772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往往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usually, tend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有一句话说，快乐的时候如果不小心一点，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往往就会有倒楣的事发生。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52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与其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不如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 rather than A…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恐怖片那么恐怖，与其看恐怖片不如看爱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情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逛街那么无聊，与其上街买东西，不如上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网买。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百货公司的东西那么贵，与其去那里买，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不如去夜市买。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237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往往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usually, tend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往往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常常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往往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常常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often used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interchangeably, e.g.,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我跟朋友聊天，往往／常常聊到很晚。</a:t>
            </a:r>
            <a:endParaRPr lang="en-US" altLang="zh-TW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常常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denotes high frequency, and can be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used referring to past, present, or future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events, whereas 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往往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 be used in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reference to future events, e.g., 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我到了美国</a:t>
            </a:r>
            <a:endParaRPr lang="en-US" altLang="zh-TW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以后会常常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(*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往往</a:t>
            </a:r>
            <a:r>
              <a:rPr lang="en-US" altLang="zh-TW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给你打电话。</a:t>
            </a:r>
            <a:endParaRPr lang="en-US" altLang="zh-TW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1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往往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usually, tend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往往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contingent upon context, a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condition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must be established before it can be used, e.g.,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小玲常常去看恐怖片。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*小玲往往去看恐怖片。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小玲不开心的时候，往往去看恐怖片。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zh-TW" altLang="en-US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48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Do Something Just for Fun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着玩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有的事说着玩就好，不要太认真。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我上线聊天只是聊着玩的，不会约网友出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来玩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叔叔说他这次出来选举是认真的，不是选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着玩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0110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Do Something Just for Fun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着玩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你家里有很多台湾历史的书，你对台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湾历史有兴趣吗？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也不是特别有兴趣，就看着玩。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妳书法写得那么好，简直可以去比赛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我只是写着玩的，没办法参加比赛啦。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82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与其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不如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 rather than A…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有人认为养孩子太贵太麻烦，与其养孩子，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不如养只宠物。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球赛现场人那么多，与其去现场看，不如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在家上网看。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65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on the contrary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女生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都不敢看恐怖片。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并不是所有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的女孩子都不敢看恐怖片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我就很喜欢看。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你的工作那么忙，大概每天都要加班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也不一定，今天就没加班。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68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on the contrary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：小林家是不是每个人都瘦瘦的？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：不是，大儿子就胖胖的。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dirty="0"/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：看漫画书对功课一点帮助都没有。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谁说的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！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我看的漫画书就可以让我了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　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解历史。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：所有的限制级电影都是色情片。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：不一定吧。我们上星期看的那部就不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49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Consequential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要是那时候我有空，就跟你们一起去。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B1, L9)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要是成绩不到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80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分，拿不到奖学金，就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得回国了。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B3, L1)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玩线上游戏也是小玲纾解压力的方法，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读书读累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了，就玩一下。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(B4, L1)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1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Sooner than expected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这里很方便，附近有超市和捷运站，走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路五分钟就到了。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B1, L11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日本人从小就开始学写汉字。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B2, L3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有人刚买的新手机就常常自动关机，修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理了几次都修不好。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B3, L2)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55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Sequential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明天我一下课，就去你们学校找你。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B1, L13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很多人每天早上才起床，就急着上网。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B2, L13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她觉得何雅婷好不容易才考上这么好的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科系，怎么可以说放弃就放弃？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(B3, L1)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25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 Summary of the Various Usages of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Imminent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我们就要毕业了。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B2, L14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我下个星期就要回国了。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快一点，我们五分钟以后就要出门了。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8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1591</Words>
  <Application>Microsoft Office PowerPoint</Application>
  <PresentationFormat>如螢幕大小 (4:3)</PresentationFormat>
  <Paragraphs>167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3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Tahoma</vt:lpstr>
      <vt:lpstr>Times New Roman</vt:lpstr>
      <vt:lpstr>Wingdings</vt:lpstr>
      <vt:lpstr>Office 佈景主題</vt:lpstr>
      <vt:lpstr>PowerPoint 簡報</vt:lpstr>
      <vt:lpstr>I. 与其 A…不如 B…   B rather than A…</vt:lpstr>
      <vt:lpstr>I. 与其 A…不如 B…   B rather than A…</vt:lpstr>
      <vt:lpstr>II. 就   on the contrary</vt:lpstr>
      <vt:lpstr>II. 就   on the contrary</vt:lpstr>
      <vt:lpstr>III. A Summary of the Various Usages of 就</vt:lpstr>
      <vt:lpstr>III. A Summary of the Various Usages of 就</vt:lpstr>
      <vt:lpstr>III. A Summary of the Various Usages of 就</vt:lpstr>
      <vt:lpstr>III. A Summary of the Various Usages of 就</vt:lpstr>
      <vt:lpstr>III. A Summary of the Various Usages of 就</vt:lpstr>
      <vt:lpstr>III. A Summary of the Various Usages of 就</vt:lpstr>
      <vt:lpstr>III. A Summary of the Various Usages of 就</vt:lpstr>
      <vt:lpstr>IV. 别说 A，就是B 也…           never mind A, even B is the case…</vt:lpstr>
      <vt:lpstr>IV. 别说 A，就是B 也…           never mind A, even B is the case…</vt:lpstr>
      <vt:lpstr>V. 简直         to put it simply and plainly, it seems as if</vt:lpstr>
      <vt:lpstr>VI. 不至于   but the situation would not be so         bad as to…</vt:lpstr>
      <vt:lpstr>VI. 不至于   but the situation would not be so         bad as to…</vt:lpstr>
      <vt:lpstr>VII. 往往  usually, tend to</vt:lpstr>
      <vt:lpstr>VII. 往往  usually, tend to</vt:lpstr>
      <vt:lpstr>VII. 往往  usually, tend to</vt:lpstr>
      <vt:lpstr>VII. 往往  usually, tend to</vt:lpstr>
      <vt:lpstr>Ⅷ. Do Something Just for Fun   V 着玩</vt:lpstr>
      <vt:lpstr>Ⅷ. Do Something Just for Fun   V 着玩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18</cp:revision>
  <dcterms:created xsi:type="dcterms:W3CDTF">2006-08-16T00:00:00Z</dcterms:created>
  <dcterms:modified xsi:type="dcterms:W3CDTF">2018-04-26T06:32:01Z</dcterms:modified>
</cp:coreProperties>
</file>