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5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2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6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97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73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3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78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44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8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36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21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19638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大学生的事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College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Matters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To Have a Full Dosage of an Activity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个够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没关系！让他骂个够吧。骂够了，他就不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会那么生气了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这星期三晚上十点以后，啤酒打折，我跟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朋友都要去喝个够。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2683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有助于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conducive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有些人认为让孩子去打工有助于训练他们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独立。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有人说整型有助于改善人际关系。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多吃蔬菜、水果有助于身体健康。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妈妈说鱼汤有助于伤口的恢复。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有人说多打篮球有助于长高，你认为呢？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184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有助于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 conducive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好的教育对提高国家竞争力有帮助。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(colloquial)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4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妈妈看小明对音乐很有兴趣，于是让他去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学钢琴。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小林觉得这家公司的薪水太低，于是决定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换工作。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今天我要开车去台中，上网查询路况，发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现高速公路正在塞车，于是我决定不走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高速公路。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632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因为小华成绩太差了，于是妈妈决定帮他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请个家教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上个星期才买的手机坏了，于是我拿到手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机店要他们换新的给我。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787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thus, consequently…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于是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因为台风来了，</a:t>
            </a:r>
            <a:r>
              <a:rPr lang="zh-TW" altLang="en-US" sz="3200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所以／*于是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房子有好几个地方坏了，</a:t>
            </a:r>
            <a:r>
              <a:rPr lang="zh-TW" altLang="en-US" sz="3200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于是／*所以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我们请人来修理房子。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18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雅婷建议玉珍去向清源告白，可是玉珍不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我想向那家公司争取实习的机会。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她居然敢向比她厉害的人挑战。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警察向民众说明塞车的原因。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新郎新娘向参加婚礼的人敬酒。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35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followed by a directional word,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左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右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东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etc. to express the direction of an action, but cannot be substituted by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such a structure.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站在那栋房子前，向前看，会看到一条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河；向后看会看到一座山。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司机先生，请在下一个路口向右转。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85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to,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toward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follows a verb, said verb is usually monosyllabic. This pattern is used mostly in formal language.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台湾大部分的河都流向大海。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派对上来了一个美女，大家的目光都转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my surprise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我的邻居太热情了，我还真不习惯。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昨天的火锅还真辣，害我肚子很不舒服。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昨晚的地震摇得还真厉害，把我吓了一大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他每天都要运动一个小时，习惯还满好的！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我以为博文吉他弹得不好，其实他弹得还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满不错的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53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Alternating Events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你别一下吃热的，一下吃冰的，肚子会不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舒服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喔！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这个地方天气还真怪，一下冷，一下热。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我女朋友一下要我陪她去看电影，一下要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我陪她去逛夜市，她到底想去哪里？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901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Alternating Events 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感冒的时候一下咳嗽，一下流鼻水，真不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舒服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你一下写功课，一下跟朋友玩，功课当然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完</a:t>
            </a:r>
            <a:r>
              <a:rPr lang="zh-TW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17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Various Fractions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这本书我差不多还有五分之一没看，大概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再一天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就可以看完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我的薪水的三分之一得付房租。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因为地震，这个地方有二分之一的住宅停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就算有高学历也不一定百分之百找得到好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3900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Various Fractions with 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我女朋友如果看到我跟别的女生有说有笑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百分之百会吃醋。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944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一连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interruption, in rapid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succession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学生一连问了五个问题，老师听到第五个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已经忘了第一个了。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我已经一连三天没睡觉了，都快生病了。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昨天她一连工作了十六个小时，回家的时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候已经半夜一点了。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266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一连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interruption, in rapid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succession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最近一连来了两个大台风，上一个来的时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候，坏了的东西还来不及恢复，这一个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就来了。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为了找一本很旧的书，他一连问了好几家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书店，最后才在一家旧书店找到。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605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To Have a Full Dosage of an Activity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个够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好久没去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KTV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唱歌了，这次去我要唱个够。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听说下个礼拜百货公司开始打折，我要去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买个够。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我住在学校宿舍，好久才能吃一次妈妈做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的菜，每次回家都想吃个够。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549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1188</Words>
  <Application>Microsoft Office PowerPoint</Application>
  <PresentationFormat>如螢幕大小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8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还  to my surprise</vt:lpstr>
      <vt:lpstr>Ⅱ. Alternating Events with一下…一下…</vt:lpstr>
      <vt:lpstr>Ⅱ. Alternating Events with一下…一下…</vt:lpstr>
      <vt:lpstr>Ⅲ. Various Fractions with A 分之 B</vt:lpstr>
      <vt:lpstr>Ⅲ. Various Fractions with A 分之 B</vt:lpstr>
      <vt:lpstr>Ⅳ. 一连  without interruption, in rapid         succession</vt:lpstr>
      <vt:lpstr>Ⅳ. 一连  without interruption, in rapid         succession</vt:lpstr>
      <vt:lpstr>Ⅴ. To Have a Full Dosage of an Activity        V 个够</vt:lpstr>
      <vt:lpstr>Ⅴ. To Have a Full Dosage of an Activity        V 个够</vt:lpstr>
      <vt:lpstr>Ⅵ. 有助于  be conducive to</vt:lpstr>
      <vt:lpstr>Ⅵ. 有助于  be conducive to</vt:lpstr>
      <vt:lpstr>Ⅶ. 于是…  thus, consequently…</vt:lpstr>
      <vt:lpstr>Ⅶ. 于是…  thus, consequently…</vt:lpstr>
      <vt:lpstr>Ⅶ. 于是…  thus, consequently…</vt:lpstr>
      <vt:lpstr>Ⅷ. 向  to, toward</vt:lpstr>
      <vt:lpstr>Ⅷ. 向  to, toward</vt:lpstr>
      <vt:lpstr>Ⅷ. 向  to, toward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11</cp:revision>
  <dcterms:created xsi:type="dcterms:W3CDTF">2006-08-16T00:00:00Z</dcterms:created>
  <dcterms:modified xsi:type="dcterms:W3CDTF">2018-04-26T08:05:52Z</dcterms:modified>
</cp:coreProperties>
</file>